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8" r:id="rId5"/>
    <p:sldId id="258" r:id="rId6"/>
    <p:sldId id="266" r:id="rId7"/>
    <p:sldId id="265" r:id="rId8"/>
    <p:sldId id="259" r:id="rId9"/>
    <p:sldId id="267" r:id="rId10"/>
    <p:sldId id="264" r:id="rId11"/>
    <p:sldId id="269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E9BBF-36FD-8135-D32B-413E0050A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5BED9C-87C0-4A69-C74B-D4D3FE9CE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F57853-F65D-A834-EEE0-C3514ACF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D3AFAF-AB0D-A2D1-1FCD-9B84C8A0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E5EE10-78D8-81F2-E7BE-E7C285AE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6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AB8194-ECE4-8DCA-D211-75C47A25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6D3D4E-5BBE-3946-0F84-35B9F5A8E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0CB446-8FE6-E0D9-D182-C795119C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35F399-0757-86C1-D789-AAD328B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6FBE91-B680-64A4-F492-304185AD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53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09BC93-BC34-B6E7-5867-B2D70C91D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77802E-7D17-1293-8043-276AB6183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8119D9-C8ED-31F8-9327-5CCF6955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409A6D-22E8-199D-27E4-98EDFEFB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489B61-D1C8-671A-1275-49E6D4F0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72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D9C5AE-013E-91AE-A8CB-700BCEDB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9F85BB-B4C1-ACBE-0371-7B4653CFC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EC79F9-3CA9-AC0E-EBD0-AFAF9E91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A3303E-196D-0AC0-3A2B-5D4DF8FB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71219F-2EBC-8330-4426-661DCB45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4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A09440-550D-0887-EE4E-63AED092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ADB197-428F-BA2E-1DC2-EA2924B0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EA9A94-5203-70C3-01A0-41959654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CC1ADC-A412-D313-097B-8DF48F3B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58E13F-209D-52D0-6F77-674D2F0F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7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611D0-8765-DEEA-BA34-2795696E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1C1A31-4008-F806-1F0A-47A6D2E84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14338B-083B-E913-CE79-853FC9CA0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43F748-9898-947D-6D02-43858421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7F21CC-123C-8955-31D0-B7C109DA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9ECAAD-9DF7-DA6E-7DDB-A54F2BD0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49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D2B9D7-3A2D-DD8B-8F6B-F5D34073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9AD44A-E290-54B1-A836-C0FC9D33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1FC794-B41A-CDE8-9588-F613B662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9D36A-774F-6901-8923-046D924E0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0E71238-26DF-5BB3-C272-28D05B032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712D2AF-D112-46C3-D6B9-E1468DE0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41302A7-B02C-67DB-F656-ED7B011D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A7ECFD-8893-CDBD-7861-CE5A880F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4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D20614-C52E-5B1D-D790-84BB108B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C157A7-68C3-A3CC-AC57-36515134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1E8256-6F53-AEA4-8AAD-834F8B9F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497AE8-3E96-E9F0-1E8B-7F648822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0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C31F712-52E8-8BA0-DD3D-6B054721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EFB3272-FC8E-F2DA-C2EE-CDEFA53E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428056-6295-F4CC-AF65-9FEDE60D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8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02258E-6700-F527-0A23-C14EB6F8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9E57F0-2BA2-161E-93A5-F60E43B38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DA74C5-2831-9003-F863-B8F2E186E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15C40C-9B88-D8D1-819B-928741DA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5DB9D4-BF22-D1AA-A688-7ED30406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EE797D-AD28-5BFF-73B3-DB596659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8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36FAF0-D0E8-5481-9053-8634D83D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FE2C2E-052C-5C8E-B44D-D89ABD156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2D3ACB-29E5-287A-67F0-41B55CDB2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48CA82-35C0-B868-25CD-CB317378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60FF9D-17CF-7376-7EFF-6B61185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B93A72-CEBA-662A-ACD0-9B841E4A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29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861433-EE2E-6050-6307-C2C659AF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26BFAB-16B7-ED7A-0A5F-38F9E0B1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128CE3-8AC0-6AD4-EAF1-F682835AB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74B4-1398-4EAE-ACF5-93A07E0DEA42}" type="datetimeFigureOut">
              <a:rPr lang="zh-TW" altLang="en-US" smtClean="0"/>
              <a:t>2025/3/30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94F77C-96C8-5C59-F460-A129BC72C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74E6ED-9AC6-A6B3-C78B-465AF393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DB6A-41EC-4286-AAFA-0199DB0F5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4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F80008-6118-BCBF-4827-D03B6407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3000"/>
            <a:ext cx="9144000" cy="19812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一對一陪讀關懷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938185-6F4C-2B86-2F89-ED15420D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78" y="207961"/>
            <a:ext cx="5712647" cy="463708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65C74F4-8C77-BFD6-2B8B-E59B26BA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11137"/>
            <a:ext cx="5712649" cy="46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A8AB8E-895C-78AF-456F-2952EF8F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74" y="812801"/>
            <a:ext cx="4979276" cy="333216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忌：定罪論斷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掌控</a:t>
            </a:r>
            <a:br>
              <a:rPr lang="en-US" altLang="zh-TW" b="1" dirty="0"/>
            </a:br>
            <a:r>
              <a:rPr lang="zh-TW" altLang="en-US" dirty="0"/>
              <a:t>        </a:t>
            </a:r>
            <a:br>
              <a:rPr lang="en-US" altLang="zh-TW" dirty="0"/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A9CA60-A899-21E8-C9DE-78242300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550" y="825502"/>
            <a:ext cx="5962650" cy="3319463"/>
          </a:xfrm>
          <a:solidFill>
            <a:srgbClr val="FFC000"/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宜：鼓勵、安慰、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勸勉、交託</a:t>
            </a:r>
          </a:p>
        </p:txBody>
      </p:sp>
    </p:spTree>
    <p:extLst>
      <p:ext uri="{BB962C8B-B14F-4D97-AF65-F5344CB8AC3E}">
        <p14:creationId xmlns:p14="http://schemas.microsoft.com/office/powerpoint/2010/main" val="426382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F91BCD-7CEF-C5B7-E5B7-FD0776E7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請翻開聖經 猶大書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1:20-21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F90475-77E1-0794-C335-CE38E289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4"/>
            <a:ext cx="10267950" cy="3432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1:20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親愛的弟兄啊，你們卻要在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至聖的真道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上造就自己，在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聖靈裡禱告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1:21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保守自己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常在　神的愛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仰望我們主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耶穌基督的憐憫，直到永生。</a:t>
            </a:r>
          </a:p>
        </p:txBody>
      </p:sp>
    </p:spTree>
    <p:extLst>
      <p:ext uri="{BB962C8B-B14F-4D97-AF65-F5344CB8AC3E}">
        <p14:creationId xmlns:p14="http://schemas.microsoft.com/office/powerpoint/2010/main" val="208611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986520-D185-841D-B745-7830F944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4A377B-617C-B99E-8578-E93590ED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3DA900-7AAF-4BDE-FF38-55F25EA3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885DD-8432-A464-391B-3339B507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2832100"/>
            <a:ext cx="10925175" cy="31591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b="1" dirty="0"/>
              <a:t> </a:t>
            </a: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聖經中一領一的榜樣</a:t>
            </a:r>
            <a:b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耶穌、保羅</a:t>
            </a:r>
            <a: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巴拿巴、提摩太</a:t>
            </a:r>
            <a: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彼得</a:t>
            </a:r>
            <a: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馬可</a:t>
            </a:r>
            <a: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現代實況：台中美福教會、</a:t>
            </a:r>
            <a:b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韓國大地教會</a:t>
            </a:r>
            <a:b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71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B9D2DC-CB6D-50DB-7FB6-B9562387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 對象：需要福音的人、身邊的人、</a:t>
            </a:r>
            <a:b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能忠心教導別人的人、</a:t>
            </a:r>
            <a:b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珍惜且真誠敞開的人</a:t>
            </a:r>
            <a:b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738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F47F6C-846C-E794-9D5D-D9591A2E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0515600" cy="5969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一領一陪讀的焦慮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我會講錯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會沒果效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沒完沒了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D5E183-7B11-0494-9FA1-27BE937EA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241300"/>
            <a:ext cx="59436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59DFD3-6E96-9EF0-C8E8-8D9184BC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EBF20-1FA7-9A92-8A6D-B8CE13BF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40DCC44-D168-A4DE-8D2E-D1F6E249A1A7}"/>
              </a:ext>
            </a:extLst>
          </p:cNvPr>
          <p:cNvSpPr txBox="1"/>
          <p:nvPr/>
        </p:nvSpPr>
        <p:spPr>
          <a:xfrm>
            <a:off x="336987" y="2021979"/>
            <a:ext cx="61446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阿摩司書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8:11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主耶和華說：日子將到，我必命饑荒降在地上。人飢餓非因無餅，乾渴非因無水，乃因不聽耶和華的話。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人生你我他:: 心中的空洞Vacuum in Heart">
            <a:extLst>
              <a:ext uri="{FF2B5EF4-FFF2-40B4-BE49-F238E27FC236}">
                <a16:creationId xmlns:a16="http://schemas.microsoft.com/office/drawing/2014/main" id="{E14C8CBB-A8CF-A4E1-76D4-3F1DEA7F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8" y="0"/>
            <a:ext cx="12231896" cy="68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55D93EB-5F3F-B269-09D4-5D04A67A82D7}"/>
              </a:ext>
            </a:extLst>
          </p:cNvPr>
          <p:cNvSpPr txBox="1"/>
          <p:nvPr/>
        </p:nvSpPr>
        <p:spPr>
          <a:xfrm>
            <a:off x="336987" y="3511133"/>
            <a:ext cx="62103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摩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8:11	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主耶和華說：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人飢餓非因無餅，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乾渴非因無水，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乃因不聽耶和華的話。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5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AAD691D-2E48-ABE4-D24D-7C4D3B2A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2606FE7-A013-8338-1AF9-D137C608DB3E}"/>
              </a:ext>
            </a:extLst>
          </p:cNvPr>
          <p:cNvSpPr txBox="1"/>
          <p:nvPr/>
        </p:nvSpPr>
        <p:spPr>
          <a:xfrm>
            <a:off x="485775" y="4777859"/>
            <a:ext cx="6705600" cy="182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1:37 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因為，出於　神的話，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沒有一句不帶能力的。」</a:t>
            </a:r>
          </a:p>
        </p:txBody>
      </p:sp>
    </p:spTree>
    <p:extLst>
      <p:ext uri="{BB962C8B-B14F-4D97-AF65-F5344CB8AC3E}">
        <p14:creationId xmlns:p14="http://schemas.microsoft.com/office/powerpoint/2010/main" val="384920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A8875-BB58-7B8C-DB2E-AD914218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470025"/>
            <a:ext cx="10515600" cy="49117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/>
              <a:t>   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不要設立模範生人設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真誠至上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分享自己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的見證或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複製見證    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成為一個代禱者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聖靈的聲音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5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我不行主就同行</a:t>
            </a:r>
            <a:r>
              <a:rPr lang="en-US" altLang="zh-TW" sz="5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5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我行主就不同行</a:t>
            </a:r>
            <a:r>
              <a:rPr lang="en-US" altLang="zh-TW" sz="5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sz="5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/>
              <a:t>   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938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1D1C0-23FD-ACD6-853C-D9A7B2BB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450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15:17-18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所以論到　神的事，我在基督耶穌裡有可誇的。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除了基督藉我做的那些事，我甚麼都不敢提，只提他藉我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言語作為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，用神蹟奇事的能力，並聖靈的能力，使外邦人順服。</a:t>
            </a:r>
          </a:p>
        </p:txBody>
      </p:sp>
    </p:spTree>
    <p:extLst>
      <p:ext uri="{BB962C8B-B14F-4D97-AF65-F5344CB8AC3E}">
        <p14:creationId xmlns:p14="http://schemas.microsoft.com/office/powerpoint/2010/main" val="281363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396</Words>
  <Application>Microsoft Office PowerPoint</Application>
  <PresentationFormat>寬螢幕</PresentationFormat>
  <Paragraphs>19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Calibri</vt:lpstr>
      <vt:lpstr>Calibri Light</vt:lpstr>
      <vt:lpstr>Office 佈景主題</vt:lpstr>
      <vt:lpstr>一對一陪讀關懷 </vt:lpstr>
      <vt:lpstr>PowerPoint 簡報</vt:lpstr>
      <vt:lpstr>一、 聖經中一領一的榜樣          耶穌、保羅(巴拿巴、提摩太)          彼得(馬可) 現代實況：台中美福教會、                     韓國大地教會  </vt:lpstr>
      <vt:lpstr>二、 對象：需要福音的人、身邊的人、                      能忠心教導別人的人、                      珍惜且真誠敞開的人 </vt:lpstr>
      <vt:lpstr>三. 一領一陪讀的焦慮     a. 我不行!     b. 我會講錯!     c.  會沒果效?     d. 沒完沒了?      </vt:lpstr>
      <vt:lpstr>PowerPoint 簡報</vt:lpstr>
      <vt:lpstr>PowerPoint 簡報</vt:lpstr>
      <vt:lpstr>     不要設立模範生人設! 真誠至上     分享自己成功與失敗的見證或複製見證         成為一個代禱者     聆聽聖靈的聲音     我不行主就同行! 我行主就不同行!      </vt:lpstr>
      <vt:lpstr>羅15:17-18  所以論到　神的事，我在基督耶穌裡有可誇的。 除了基督藉我做的那些事，我甚麼都不敢提，只提他藉我言語作為，用神蹟奇事的能力，並聖靈的能力，使外邦人順服。</vt:lpstr>
      <vt:lpstr> 忌：定罪論斷          掌控          </vt:lpstr>
      <vt:lpstr>請翻開聖經 猶大書1:20-21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GRACE HSU</dc:creator>
  <cp:lastModifiedBy>GRACE HSU</cp:lastModifiedBy>
  <cp:revision>4</cp:revision>
  <dcterms:modified xsi:type="dcterms:W3CDTF">2025-03-30T07:28:25Z</dcterms:modified>
</cp:coreProperties>
</file>