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B0C9"/>
    <a:srgbClr val="1C63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8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D0B2B2-D45E-D5C2-38A7-A35B9E59E0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76492B9-80EF-81F0-336F-2CDC3CA422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262B96D-D4DC-B6AA-94F1-9C4FF42A3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031D-C81B-448E-A594-F4C30EF0192D}" type="datetimeFigureOut">
              <a:rPr lang="zh-TW" altLang="en-US" smtClean="0"/>
              <a:t>2025/3/29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C5853F8-F29A-CE9A-F844-3B505C922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1D13183-5243-B70F-1EE9-3C56A65BC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8E06-F2BE-4DF2-A637-E4AD52C113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77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8EE575-EBA2-0A91-24FB-A7801435D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A7738B2-FFF0-2F40-EFEE-2AE6B2A9C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7B03BA8-5F89-C220-1141-BF84FE89A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031D-C81B-448E-A594-F4C30EF0192D}" type="datetimeFigureOut">
              <a:rPr lang="zh-TW" altLang="en-US" smtClean="0"/>
              <a:t>2025/3/29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4C2FDF8-0A23-C991-CA73-40B63B60A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8EFE0D-C608-DA3A-4B36-D17878162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8E06-F2BE-4DF2-A637-E4AD52C113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014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0960F4B-E947-91CD-F91F-256A3FC083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BFE9F4E-65C7-4AB6-CC04-F7546449F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AAEAD31-6DA9-4993-3698-2A37A8320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031D-C81B-448E-A594-F4C30EF0192D}" type="datetimeFigureOut">
              <a:rPr lang="zh-TW" altLang="en-US" smtClean="0"/>
              <a:t>2025/3/29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08FF368-3371-66A6-AA7D-2AEAC7EB9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2B9EEE-3746-1305-3C64-F49BBB277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8E06-F2BE-4DF2-A637-E4AD52C113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902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42BBC2-5E1B-243B-32C2-F96F4F92A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3F4814F-A39F-1E84-8152-5B6FB0490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5BA14EA-E96B-99C5-8AD0-72EB0AB34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031D-C81B-448E-A594-F4C30EF0192D}" type="datetimeFigureOut">
              <a:rPr lang="zh-TW" altLang="en-US" smtClean="0"/>
              <a:t>2025/3/29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896721-61A1-C52F-5B04-8D2405CA6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7733319-F6C1-E612-66A8-D0B9A63B7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8E06-F2BE-4DF2-A637-E4AD52C113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741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1783B9-9293-E429-8AB3-A06C0A49B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1343E4F-8F1A-C621-0F1B-C3FBD744B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F76CCA8-1F0E-9DDA-FA5D-99DF964BA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031D-C81B-448E-A594-F4C30EF0192D}" type="datetimeFigureOut">
              <a:rPr lang="zh-TW" altLang="en-US" smtClean="0"/>
              <a:t>2025/3/29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009E4E9-9263-1DEF-F0E0-A6D3F6E0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B9CAF7-E113-A037-A4EC-CBBC5733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8E06-F2BE-4DF2-A637-E4AD52C113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912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6E7165-AD5D-CD74-66DB-F19009DBF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69C993-032F-B2DE-48E2-5B33DA877C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7F771EE-727A-D12C-0BEC-FD5C91065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DD15A1E-4900-6289-B36C-567EE9859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031D-C81B-448E-A594-F4C30EF0192D}" type="datetimeFigureOut">
              <a:rPr lang="zh-TW" altLang="en-US" smtClean="0"/>
              <a:t>2025/3/29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F62BE3C-4BA9-682F-4E57-BA385B116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92C50B1-FBF5-D2ED-0FE2-FBCACC7CE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8E06-F2BE-4DF2-A637-E4AD52C113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65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00229E1-B48E-82D0-0BBD-FC5C91C22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6E96609-6925-1985-C427-6994CE8F8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239BEF7-5E69-2AA2-AC07-AD87327B6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637C36A-02D3-8CF3-D517-6FE181E059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92C0785-5969-16E0-C63C-FF4BF2AAA7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92C7072-9565-9B25-8850-07EFECC2E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031D-C81B-448E-A594-F4C30EF0192D}" type="datetimeFigureOut">
              <a:rPr lang="zh-TW" altLang="en-US" smtClean="0"/>
              <a:t>2025/3/29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0D23ABE-3F8E-C4FF-A8E2-5DE0105F1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04602FF-02F5-6737-AB45-8441BA832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8E06-F2BE-4DF2-A637-E4AD52C113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875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449D5B-46C9-47D8-08FA-1CF57E7A3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F983049-A7B2-6CF3-05D9-255401893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031D-C81B-448E-A594-F4C30EF0192D}" type="datetimeFigureOut">
              <a:rPr lang="zh-TW" altLang="en-US" smtClean="0"/>
              <a:t>2025/3/29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00B13CA-8883-6956-BD78-94CD89BC6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0AB721A-5B6B-9902-2AC0-B12F1C33D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8E06-F2BE-4DF2-A637-E4AD52C113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388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B6DEE6D-1C92-8523-CAB0-241ECFB61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031D-C81B-448E-A594-F4C30EF0192D}" type="datetimeFigureOut">
              <a:rPr lang="zh-TW" altLang="en-US" smtClean="0"/>
              <a:t>2025/3/29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B9DC3F4-C811-0DB8-08BA-BFE70A8FB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949DAA2-D311-A7E8-371E-43500C63A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8E06-F2BE-4DF2-A637-E4AD52C113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5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86F30D-3F62-DA3B-868B-11D10F70B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AA52EC-4A32-780F-D09A-BF1DEA9FC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4E3B707-D0C0-1FA1-2FEC-7E33FFB1A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7EAA916-92C1-F7B5-E3A9-0FF0D3DB0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031D-C81B-448E-A594-F4C30EF0192D}" type="datetimeFigureOut">
              <a:rPr lang="zh-TW" altLang="en-US" smtClean="0"/>
              <a:t>2025/3/29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04F9B9B-47A3-EA1B-D7CB-FA2451197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6143B7E-EC53-1801-29F2-6630C1E36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8E06-F2BE-4DF2-A637-E4AD52C113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6773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BCCAD0-D87F-32D7-9B17-F4DFCB249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975E6A9-4006-EB70-D6E5-C299D0CA6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E1E043F-2D62-98FF-D3B8-BD41CB128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B0F8DDA-41E0-3211-CD1D-63975F342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031D-C81B-448E-A594-F4C30EF0192D}" type="datetimeFigureOut">
              <a:rPr lang="zh-TW" altLang="en-US" smtClean="0"/>
              <a:t>2025/3/29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3E5106B-384C-48DA-21AA-EBF4F661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30E3605-88EE-B8B8-2D3C-6EB546723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8E06-F2BE-4DF2-A637-E4AD52C113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70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643F8C2-03D5-BF2A-7998-AB5A4C7CB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D1B539A-B2D0-21F7-62B4-5D52CE41B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BFB03E-9BF4-08CB-3B3C-8F0B2D0B32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2031D-C81B-448E-A594-F4C30EF0192D}" type="datetimeFigureOut">
              <a:rPr lang="zh-TW" altLang="en-US" smtClean="0"/>
              <a:t>2025/3/29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C84EB2A-AA56-1CC4-93B5-22CF2A836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9E9B2AB-48A1-6B6E-D57E-035A5943E9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78E06-F2BE-4DF2-A637-E4AD52C113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3357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2EEE48-7BA3-D2FE-BA1F-72345C3BC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299"/>
            <a:ext cx="9144000" cy="1735494"/>
          </a:xfrm>
        </p:spPr>
        <p:txBody>
          <a:bodyPr>
            <a:normAutofit/>
          </a:bodyPr>
          <a:lstStyle/>
          <a:p>
            <a:r>
              <a:rPr lang="zh-TW" altLang="en-US" sz="8000" b="1" dirty="0"/>
              <a:t>一對一陪讀關懷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51E7FB1-3F60-69B4-B15B-1415752B32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4478694"/>
            <a:ext cx="5744547" cy="1589596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                                                   </a:t>
            </a:r>
            <a:r>
              <a:rPr lang="en-US" altLang="zh-TW" sz="3200" b="1" dirty="0"/>
              <a:t>2025.3.30.</a:t>
            </a:r>
            <a:r>
              <a:rPr lang="zh-TW" altLang="en-US" sz="3200" b="1" dirty="0"/>
              <a:t>關懷小組訓練會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8E750373-0BA4-7577-E4FF-F3FB9D8DD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19" y="2071395"/>
            <a:ext cx="4871772" cy="448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31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81CA97-3BA8-3291-88AF-928B0DEFB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7"/>
            <a:ext cx="10515600" cy="1063689"/>
          </a:xfrm>
        </p:spPr>
        <p:txBody>
          <a:bodyPr>
            <a:normAutofit/>
          </a:bodyPr>
          <a:lstStyle/>
          <a:p>
            <a:r>
              <a:rPr lang="zh-TW" altLang="en-US" sz="4800" b="1" dirty="0"/>
              <a:t>                    提摩太後書二</a:t>
            </a:r>
            <a:r>
              <a:rPr lang="en-US" altLang="zh-TW" sz="48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︰1-2</a:t>
            </a:r>
            <a:endParaRPr lang="zh-TW" altLang="en-US" sz="48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F80B9CC-93F3-B026-620D-963B2C12B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159" y="1343608"/>
            <a:ext cx="11196735" cy="52811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7200" b="1" i="0" dirty="0">
                <a:effectLst/>
                <a:latin typeface="Times New Roman" panose="02020603050405020304" pitchFamily="18" charset="0"/>
              </a:rPr>
              <a:t>1.</a:t>
            </a:r>
            <a:r>
              <a:rPr lang="zh-TW" altLang="en-US" sz="7200" b="1" i="0" dirty="0">
                <a:effectLst/>
                <a:latin typeface="Times New Roman" panose="02020603050405020304" pitchFamily="18" charset="0"/>
              </a:rPr>
              <a:t>我兒啊，你要在</a:t>
            </a:r>
            <a:r>
              <a:rPr lang="zh-TW" altLang="en-US" sz="72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基督耶穌的恩典</a:t>
            </a:r>
            <a:r>
              <a:rPr lang="zh-TW" altLang="en-US" sz="7200" b="1" i="0" dirty="0">
                <a:effectLst/>
                <a:latin typeface="Times New Roman" panose="02020603050405020304" pitchFamily="18" charset="0"/>
              </a:rPr>
              <a:t>上剛強起來。</a:t>
            </a:r>
            <a:r>
              <a:rPr lang="en-US" altLang="zh-TW" sz="7200" b="1" i="0" dirty="0">
                <a:effectLst/>
                <a:latin typeface="Times New Roman" panose="02020603050405020304" pitchFamily="18" charset="0"/>
              </a:rPr>
              <a:t>2.</a:t>
            </a:r>
            <a:r>
              <a:rPr lang="zh-TW" altLang="en-US" sz="7200" b="1" i="0" dirty="0">
                <a:effectLst/>
                <a:latin typeface="Times New Roman" panose="02020603050405020304" pitchFamily="18" charset="0"/>
              </a:rPr>
              <a:t>你在許多</a:t>
            </a:r>
            <a:r>
              <a:rPr lang="zh-TW" altLang="en-US" sz="72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見證人</a:t>
            </a:r>
            <a:r>
              <a:rPr lang="zh-TW" altLang="en-US" sz="7200" b="1" i="0" dirty="0">
                <a:effectLst/>
                <a:latin typeface="Times New Roman" panose="02020603050405020304" pitchFamily="18" charset="0"/>
              </a:rPr>
              <a:t>面前</a:t>
            </a:r>
            <a:r>
              <a:rPr lang="zh-TW" altLang="en-US" sz="72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聽見我所教導的</a:t>
            </a:r>
            <a:r>
              <a:rPr lang="zh-TW" altLang="en-US" sz="7200" b="1" i="0" dirty="0">
                <a:effectLst/>
                <a:latin typeface="Times New Roman" panose="02020603050405020304" pitchFamily="18" charset="0"/>
              </a:rPr>
              <a:t>，</a:t>
            </a:r>
            <a:r>
              <a:rPr lang="zh-TW" altLang="en-US" sz="72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也要交託</a:t>
            </a:r>
            <a:r>
              <a:rPr lang="zh-TW" altLang="en-US" sz="7200" b="1" i="0" dirty="0">
                <a:effectLst/>
                <a:latin typeface="Times New Roman" panose="02020603050405020304" pitchFamily="18" charset="0"/>
              </a:rPr>
              <a:t>給</a:t>
            </a:r>
            <a:r>
              <a:rPr lang="zh-TW" altLang="en-US" sz="72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那忠心而又能教導別人的人</a:t>
            </a:r>
            <a:r>
              <a:rPr lang="zh-TW" altLang="en-US" sz="7200" b="1" i="0" dirty="0">
                <a:effectLst/>
                <a:latin typeface="Times New Roman" panose="02020603050405020304" pitchFamily="18" charset="0"/>
              </a:rPr>
              <a:t>。</a:t>
            </a:r>
            <a:endParaRPr lang="zh-TW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755029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B2C35163-E85F-5225-667E-69DCEC03D3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41"/>
          <a:stretch/>
        </p:blipFill>
        <p:spPr>
          <a:xfrm>
            <a:off x="0" y="0"/>
            <a:ext cx="12192000" cy="6868950"/>
          </a:xfr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19E0E321-B6F5-6C46-4663-92FCCFBF0E5C}"/>
              </a:ext>
            </a:extLst>
          </p:cNvPr>
          <p:cNvSpPr txBox="1"/>
          <p:nvPr/>
        </p:nvSpPr>
        <p:spPr>
          <a:xfrm>
            <a:off x="8154954" y="5477070"/>
            <a:ext cx="3554963" cy="923330"/>
          </a:xfrm>
          <a:prstGeom prst="rect">
            <a:avLst/>
          </a:prstGeom>
          <a:solidFill>
            <a:srgbClr val="1C6391"/>
          </a:solidFill>
        </p:spPr>
        <p:txBody>
          <a:bodyPr wrap="square" rtlCol="0">
            <a:spAutoFit/>
          </a:bodyPr>
          <a:lstStyle/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0483BFD-AB48-319F-5489-FA278CB78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166" y="5734471"/>
            <a:ext cx="11241833" cy="793102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en-US" sz="53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保羅→提摩太→忠心教導的人→別人</a:t>
            </a:r>
          </a:p>
        </p:txBody>
      </p:sp>
    </p:spTree>
    <p:extLst>
      <p:ext uri="{BB962C8B-B14F-4D97-AF65-F5344CB8AC3E}">
        <p14:creationId xmlns:p14="http://schemas.microsoft.com/office/powerpoint/2010/main" val="1526818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內容版面配置區 8">
            <a:extLst>
              <a:ext uri="{FF2B5EF4-FFF2-40B4-BE49-F238E27FC236}">
                <a16:creationId xmlns:a16="http://schemas.microsoft.com/office/drawing/2014/main" id="{756C0BAB-3285-6A6D-93DE-EA56809F48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9" r="4559"/>
          <a:stretch/>
        </p:blipFill>
        <p:spPr>
          <a:xfrm>
            <a:off x="14833" y="1012864"/>
            <a:ext cx="12177167" cy="4352237"/>
          </a:xfrm>
        </p:spPr>
      </p:pic>
    </p:spTree>
    <p:extLst>
      <p:ext uri="{BB962C8B-B14F-4D97-AF65-F5344CB8AC3E}">
        <p14:creationId xmlns:p14="http://schemas.microsoft.com/office/powerpoint/2010/main" val="416586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1C961A1C-90B7-1C5F-4D19-283F2FF3D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638" b="15826"/>
          <a:stretch/>
        </p:blipFill>
        <p:spPr>
          <a:xfrm>
            <a:off x="0" y="88962"/>
            <a:ext cx="12192000" cy="6769038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0590365-D8A6-7336-6F3E-DD41759BC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968"/>
            <a:ext cx="10515600" cy="852518"/>
          </a:xfrm>
        </p:spPr>
        <p:txBody>
          <a:bodyPr>
            <a:normAutofit/>
          </a:bodyPr>
          <a:lstStyle/>
          <a:p>
            <a:r>
              <a:rPr lang="zh-TW" altLang="en-US" sz="4800" b="1" dirty="0"/>
              <a:t>                         使徒行傳四</a:t>
            </a:r>
            <a:r>
              <a:rPr lang="en-US" altLang="zh-TW" sz="48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︰4</a:t>
            </a:r>
            <a:endParaRPr lang="zh-TW" altLang="en-US" sz="48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8D0862-2C04-1AF0-0A62-4F0D1B84F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4799367"/>
            <a:ext cx="11862319" cy="12188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54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有許多信了，男人的數目約有五千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1380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79B0A2-F9CC-BA7C-C243-2314FDDEF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010" y="365125"/>
            <a:ext cx="3252268" cy="6203626"/>
          </a:xfrm>
        </p:spPr>
        <p:txBody>
          <a:bodyPr>
            <a:normAutofit/>
          </a:bodyPr>
          <a:lstStyle/>
          <a:p>
            <a:r>
              <a:rPr lang="zh-TW" altLang="en-US" sz="4800" b="1" dirty="0"/>
              <a:t>      建立</a:t>
            </a:r>
            <a:br>
              <a:rPr lang="en-US" altLang="zh-TW" sz="4800" b="1" dirty="0"/>
            </a:br>
            <a:r>
              <a:rPr lang="zh-TW" altLang="en-US" sz="4800" b="1" dirty="0"/>
              <a:t>重質</a:t>
            </a:r>
            <a:r>
              <a:rPr lang="zh-TW" altLang="en-US" sz="48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＞</a:t>
            </a:r>
            <a:r>
              <a:rPr lang="zh-TW" altLang="en-US" sz="4800" b="1" dirty="0"/>
              <a:t>重量</a:t>
            </a:r>
            <a:br>
              <a:rPr lang="en-US" altLang="zh-TW" sz="4800" b="1" dirty="0"/>
            </a:br>
            <a:r>
              <a:rPr lang="zh-TW" altLang="en-US" sz="4800" b="1" dirty="0"/>
              <a:t>    的教會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B1F456CA-84A4-2A74-CFF9-343E7A272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714" y="204914"/>
            <a:ext cx="7796276" cy="6448171"/>
          </a:xfrm>
        </p:spPr>
      </p:pic>
    </p:spTree>
    <p:extLst>
      <p:ext uri="{BB962C8B-B14F-4D97-AF65-F5344CB8AC3E}">
        <p14:creationId xmlns:p14="http://schemas.microsoft.com/office/powerpoint/2010/main" val="162742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102</Words>
  <Application>Microsoft Office PowerPoint</Application>
  <PresentationFormat>寬螢幕</PresentationFormat>
  <Paragraphs>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一對一陪讀關懷</vt:lpstr>
      <vt:lpstr>                    提摩太後書二︰1-2</vt:lpstr>
      <vt:lpstr>          保羅→提摩太→忠心教導的人→別人</vt:lpstr>
      <vt:lpstr>PowerPoint 簡報</vt:lpstr>
      <vt:lpstr>                         使徒行傳四︰4</vt:lpstr>
      <vt:lpstr>      建立 重質＞重量     的教會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文良 林</dc:creator>
  <cp:lastModifiedBy>文良 林</cp:lastModifiedBy>
  <cp:revision>10</cp:revision>
  <dcterms:created xsi:type="dcterms:W3CDTF">2025-03-29T14:07:55Z</dcterms:created>
  <dcterms:modified xsi:type="dcterms:W3CDTF">2025-03-29T16:59:15Z</dcterms:modified>
</cp:coreProperties>
</file>