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1" r:id="rId8"/>
    <p:sldId id="269" r:id="rId9"/>
    <p:sldId id="264" r:id="rId10"/>
    <p:sldId id="263" r:id="rId11"/>
    <p:sldId id="262" r:id="rId12"/>
    <p:sldId id="270" r:id="rId13"/>
    <p:sldId id="265" r:id="rId14"/>
    <p:sldId id="271" r:id="rId15"/>
    <p:sldId id="266" r:id="rId16"/>
    <p:sldId id="267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1CB06D-01C6-6580-BED3-F52CAC705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1C7E509-B223-6BEF-DDE7-FADB454F4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5DF559-A460-5EEB-3BF4-D3021FAA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D4F633-9F97-15DA-1075-98F8FAF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84A382-9BE0-0218-5D71-8EBEF692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13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D12222-7950-6CD8-266A-5FC453C80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1B7A17-FD4E-E0DF-C300-8F035FA13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9899A3-0178-2BE2-C72D-EB14C5BF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0EA871-1E9B-5B8F-AEDE-FAFF2874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24C44A-ADD6-6865-E56B-463D350E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85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90639F-5335-95E9-2FFE-937A3BCEF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EB4437B-79C8-7633-6D8F-928C35322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4E2AC4-0825-CB0F-378F-F3167E24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ED8439-0DF4-0741-53FF-7458E18D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8AEC0A-FFCE-FB07-D86C-C3D8ABE2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09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307BAC-6BE8-A497-A2BC-C378A06B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428198-C931-2DDA-C6EE-F4C4CF3DA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EC7EEC-D5C9-6583-54A6-AE9ED81F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B20C63-0EEA-0CA8-E42E-312B3EF4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B08902-4ED2-3F3E-86E9-82008088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80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3E5F26-0D7E-381A-CE70-6722B8B7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C8BF03-91CA-D3C3-842E-EC2A5545C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CA7B3-8A54-7F79-6A11-54436C56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0C70D9-5B30-ECC0-5205-26EAB927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4753DB-6C9F-6B74-9260-112E9E94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55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3F68D5-BA27-279B-0C2F-92B98B97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3F4497-0CF2-CA47-F1E5-71414B9F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4A350BC-9E2B-8FBA-F858-90FD820AE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5B9AD3-0444-D7E7-74DD-4A29AB2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B584E70-47D6-154B-9DA4-09CA2BDE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556616D-B85B-BF33-794B-ABFE6907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02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010261-36A2-3CDB-6CAB-0644D590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F3F5E3-021D-BD80-567E-54EA0459D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2AF9B50-3E49-DD3A-D55B-323AC9D3D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209F7C0-C517-CAD2-4535-6585D060C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252B27B-7075-263E-CB8D-1844AC311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115319F-62B1-82A7-7D0D-81B76674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A817CFF-D0FD-173C-3759-B44CF81B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85D7AEC-4215-B2A2-B891-2254EA0D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6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A246F-C46C-B46C-A9B2-EAA85DA8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390D925-226E-CEBE-D2E6-B5CA0040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49961D2-37BE-404E-8057-61FBF09B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BDE0FA6-CDBA-E0A4-31A4-C635EDB4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2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D2AD421-66C2-3654-3A04-51A19EF3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EF6F9C-846A-F975-9335-AFE6CB2B2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7C166A-6E19-B7EC-97D3-A208F66A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97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675DDC-6C25-E01D-6304-339561C2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18749D-7946-4033-6B68-F3CE966B7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9D7A0E-7426-64CF-63D8-7EB7BB5EA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E058BB-3C09-7A8C-A225-2A0422E6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30D72DE-E204-64D4-188B-98B2B5A1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4D0D5F-CBA9-32A6-4A39-90B3D978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18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98DF52-F181-1E6F-6782-CA6212378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71CC4FC-87E2-02F9-E49E-A022F863B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7D866EF-E919-68CA-6D59-9E439EA69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B0A0D4-A046-0EDE-FE27-D78210BD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84A147-F857-0130-E1D3-43830436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2D069C-0D31-0ED1-5A53-03DAFDA7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09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E5A6358-0D66-BD62-D6AB-9DCFE40E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A18C55-AC28-FC04-AD8C-05837F873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21424F-5D5B-2E19-4EE6-9B97C8CCC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1E13C-2D40-44F3-8418-8335EEAC590E}" type="datetimeFigureOut">
              <a:rPr lang="zh-TW" altLang="en-US" smtClean="0"/>
              <a:t>2023/3/26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E1E9DC-D596-4959-C3A0-9E572110F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1AAF55-068A-872D-EAF9-C946F7302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46FE-D2D3-4532-9F65-8C5EF07BE6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9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EDE89F-3188-E5A5-679B-281B7775A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739" y="2694215"/>
            <a:ext cx="9144000" cy="1779814"/>
          </a:xfrm>
        </p:spPr>
        <p:txBody>
          <a:bodyPr>
            <a:normAutofit/>
          </a:bodyPr>
          <a:lstStyle/>
          <a:p>
            <a:r>
              <a:rPr lang="zh-TW" altLang="en-US" sz="8000" b="1" dirty="0"/>
              <a:t>屬靈家長訓練會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84D2F6-B215-82F2-1843-CDDEA6B23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911" y="5906860"/>
            <a:ext cx="9144000" cy="951139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                                                     </a:t>
            </a:r>
            <a:r>
              <a:rPr lang="en-US" altLang="zh-TW" sz="3200" b="1" dirty="0"/>
              <a:t>2023.3.26</a:t>
            </a:r>
            <a:r>
              <a:rPr lang="zh-TW" altLang="en-US" sz="3200" b="1" dirty="0"/>
              <a:t>主日下午</a:t>
            </a:r>
            <a:r>
              <a:rPr lang="en-US" altLang="zh-TW" sz="3200" b="1" dirty="0"/>
              <a:t>1:15</a:t>
            </a:r>
            <a:endParaRPr lang="zh-TW" altLang="en-US" sz="3200" b="1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4D7A1BD-7E04-F877-B939-8890CA874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1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F25A53-9968-134A-6143-341AB4A2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090"/>
            <a:ext cx="10515600" cy="1249834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</a:t>
            </a:r>
            <a:r>
              <a:rPr lang="en-US" altLang="zh-TW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『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成為使徒性的教會</a:t>
            </a:r>
            <a:r>
              <a:rPr lang="en-US" altLang="zh-TW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』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3E5B35-5230-3602-6F26-84629AF4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38" y="1490192"/>
            <a:ext cx="11769262" cy="533334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團隊 → 十二使徒天國收割部隊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順服 → 主耶穌的帶領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使命 →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1)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主的教會跟耶穌去傳福音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2)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耶穌跟教會去傳福音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 （主的同在）</a:t>
            </a:r>
          </a:p>
        </p:txBody>
      </p:sp>
    </p:spTree>
    <p:extLst>
      <p:ext uri="{BB962C8B-B14F-4D97-AF65-F5344CB8AC3E}">
        <p14:creationId xmlns:p14="http://schemas.microsoft.com/office/powerpoint/2010/main" val="154561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8E395E-901B-1780-7BB7-FD242AB5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28"/>
            <a:ext cx="10515600" cy="1183206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使徒性群體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9F15A2-2EFC-374C-E149-15BFED910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08" y="1249834"/>
            <a:ext cx="11528791" cy="5541539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小組教會 </a:t>
            </a:r>
            <a:r>
              <a:rPr lang="zh-TW" altLang="en-US" sz="6000" b="1" dirty="0">
                <a:latin typeface="+mj-ea"/>
                <a:ea typeface="+mj-ea"/>
                <a:cs typeface="+mj-cs"/>
              </a:rPr>
              <a:t>←→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擁有小組的教會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小組教會 </a:t>
            </a:r>
            <a:r>
              <a:rPr lang="zh-TW" altLang="en-US" sz="6000" b="1" dirty="0">
                <a:latin typeface="+mj-ea"/>
                <a:ea typeface="+mj-ea"/>
                <a:cs typeface="+mj-cs"/>
              </a:rPr>
              <a:t>→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整體教會一起動員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3.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小組教會 </a:t>
            </a:r>
            <a:r>
              <a:rPr lang="zh-TW" altLang="en-US" sz="6000" b="1" dirty="0">
                <a:latin typeface="+mj-ea"/>
                <a:ea typeface="+mj-ea"/>
                <a:cs typeface="+mj-cs"/>
              </a:rPr>
              <a:t>→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1)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每一個人依恩賜去服事教會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2)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信徒藉參加小組參與教會生活</a:t>
            </a:r>
            <a:endParaRPr lang="en-US" altLang="zh-TW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3)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屬靈家長（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SP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）栽培初信者</a:t>
            </a:r>
          </a:p>
        </p:txBody>
      </p:sp>
    </p:spTree>
    <p:extLst>
      <p:ext uri="{BB962C8B-B14F-4D97-AF65-F5344CB8AC3E}">
        <p14:creationId xmlns:p14="http://schemas.microsoft.com/office/powerpoint/2010/main" val="141915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5BD49D-FE7E-30F7-6100-319EFC22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943"/>
            <a:ext cx="10515600" cy="1588051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同心感謝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F95B7A-7319-EB47-2C6C-EBA291BB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143" y="1392108"/>
            <a:ext cx="11485835" cy="54658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小組為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認領者</a:t>
            </a:r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被認領者受洗</a:t>
            </a:r>
            <a:endParaRPr lang="en-US" altLang="zh-TW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大聲開口感謝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2820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8C966FE8-C99A-BB4E-28A0-E5ECD0128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87" y="842"/>
            <a:ext cx="4897970" cy="685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39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5BD49D-FE7E-30F7-6100-319EFC22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45"/>
            <a:ext cx="10515600" cy="1341563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同心祈禱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F95B7A-7319-EB47-2C6C-EBA291BB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392108"/>
            <a:ext cx="11132191" cy="5465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《生命冊</a:t>
            </a:r>
            <a:r>
              <a:rPr lang="en-US" altLang="zh-TW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一領二領人歸主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</a:p>
          <a:p>
            <a:pPr marL="0" indent="0">
              <a:buNone/>
            </a:pP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小組為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被認領的福音對象</a:t>
            </a:r>
            <a:endParaRPr lang="en-US" altLang="zh-TW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大聲開口祈禱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9813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7EAD94-355B-9C2F-2364-A0F76A8B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 屬靈家長（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SP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）專心做好兩件事</a:t>
            </a:r>
            <a:endParaRPr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B2B713-20D7-BF73-B4B4-2E05C15BB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690688"/>
            <a:ext cx="11504645" cy="4952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去尋找迷途的羊</a:t>
            </a:r>
            <a:endParaRPr lang="en-US" altLang="zh-TW" sz="66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zh-TW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（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作傳福音的推手，領人歸主）</a:t>
            </a:r>
            <a:endParaRPr lang="en-US" altLang="zh-TW" sz="66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endParaRPr lang="en-US" altLang="zh-TW" sz="6600" dirty="0"/>
          </a:p>
          <a:p>
            <a:pPr marL="0" indent="0">
              <a:buNone/>
            </a:pP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屬靈家長（</a:t>
            </a: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SP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）栽培初信者</a:t>
            </a:r>
            <a:endParaRPr lang="zh-TW" altLang="en-US" sz="66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250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10434B-3039-AA6B-DE3E-A8B41E05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1208014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與未信者見面請安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B3A667-8A28-7D3D-5972-4DD2B57F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0902"/>
            <a:ext cx="11002347" cy="5586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你好！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平安，上帝愛你（妳）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謝謝！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不客氣，耶穌愛你（妳）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再見，上帝祝福你（妳）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157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10434B-3039-AA6B-DE3E-A8B41E05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124097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操練為小組新人禱告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B3A667-8A28-7D3D-5972-4DD2B57F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1315616"/>
            <a:ext cx="11902751" cy="5411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三人一組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男女分組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3.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一位當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新人，兩位作祝福禱告</a:t>
            </a:r>
            <a:endParaRPr lang="en-US" altLang="zh-TW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4.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每一位都輪替當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新人</a:t>
            </a:r>
            <a:endParaRPr lang="en-US" altLang="zh-TW" sz="66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5.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禱告時間：</a:t>
            </a:r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分鐘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318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8D1731-F97E-69EE-E8F1-788336CD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491" y="326570"/>
            <a:ext cx="6848668" cy="6528165"/>
          </a:xfrm>
        </p:spPr>
        <p:txBody>
          <a:bodyPr>
            <a:normAutofit fontScale="90000"/>
          </a:bodyPr>
          <a:lstStyle/>
          <a:p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53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操練作見證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生命冊</a:t>
            </a: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pp.37-39</a:t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三人一組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男女分組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一位作見證，另兩位聽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信主之前、信主經歷、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信主之前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作見證時間</a:t>
            </a:r>
            <a:r>
              <a:rPr lang="zh-TW" altLang="en-US" sz="53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53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7B4843F-0029-5D64-97DA-832443B6C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96239" cy="68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1C2C1C-906C-0B76-C503-0E8D3361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9E3D5A6-7B5E-B8A5-C130-3ED9250D2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6"/>
          <a:stretch/>
        </p:blipFill>
        <p:spPr>
          <a:xfrm>
            <a:off x="1052250" y="0"/>
            <a:ext cx="10062994" cy="6839648"/>
          </a:xfrm>
        </p:spPr>
      </p:pic>
    </p:spTree>
    <p:extLst>
      <p:ext uri="{BB962C8B-B14F-4D97-AF65-F5344CB8AC3E}">
        <p14:creationId xmlns:p14="http://schemas.microsoft.com/office/powerpoint/2010/main" val="20434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2772D4-8899-E061-8331-D23D97A2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41" y="365125"/>
            <a:ext cx="11432297" cy="1325563"/>
          </a:xfrm>
        </p:spPr>
        <p:txBody>
          <a:bodyPr>
            <a:noAutofit/>
          </a:bodyPr>
          <a:lstStyle/>
          <a:p>
            <a:r>
              <a:rPr lang="zh-TW" altLang="en-US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知名演員暨播客主持人莎迪</a:t>
            </a:r>
            <a:r>
              <a:rPr lang="en-US" altLang="zh-TW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· </a:t>
            </a:r>
            <a:r>
              <a:rPr lang="zh-TW" altLang="en-US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羅伯森專訪</a:t>
            </a:r>
            <a:br>
              <a:rPr lang="en-US" altLang="zh-TW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知名佈道家力克．胡哲（</a:t>
            </a:r>
            <a:r>
              <a:rPr lang="en-US" altLang="zh-TW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Nick Vujicic</a:t>
            </a:r>
            <a:r>
              <a:rPr lang="zh-TW" altLang="en-US" sz="4800" b="1" i="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2FC660-D270-616D-CD0D-DD1DACECC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414" y="1970367"/>
            <a:ext cx="10269386" cy="488763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6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教會若不執行兩件事，絕對會走投無路</a:t>
            </a:r>
            <a:r>
              <a:rPr lang="en-US" altLang="zh-TW" sz="6000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......</a:t>
            </a:r>
          </a:p>
          <a:p>
            <a:pPr marL="0" indent="0">
              <a:buNone/>
            </a:pPr>
            <a:r>
              <a:rPr lang="zh-TW" altLang="en-US" sz="8000" b="1" i="0" dirty="0">
                <a:solidFill>
                  <a:srgbClr val="CC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●</a:t>
            </a:r>
            <a:r>
              <a:rPr lang="zh-TW" altLang="en-US" sz="8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去尋找迷途的人</a:t>
            </a:r>
            <a:endParaRPr lang="en-US" altLang="zh-TW" sz="8000" b="1" i="0" dirty="0">
              <a:solidFill>
                <a:srgbClr val="CC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zh-TW" altLang="en-US" sz="8000" b="1" dirty="0">
                <a:solidFill>
                  <a:srgbClr val="CC0000"/>
                </a:solidFill>
                <a:latin typeface="新細明體" panose="02020500000000000000" pitchFamily="18" charset="-120"/>
              </a:rPr>
              <a:t>●</a:t>
            </a:r>
            <a:r>
              <a:rPr lang="zh-TW" altLang="en-US" sz="8000" b="1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真正的門徒培訓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70401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8512BB-2158-1D25-7322-B4C9CCDF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482"/>
          </a:xfrm>
        </p:spPr>
        <p:txBody>
          <a:bodyPr>
            <a:normAutofit/>
          </a:bodyPr>
          <a:lstStyle/>
          <a:p>
            <a:r>
              <a:rPr lang="zh-TW" altLang="en-US" sz="4800" b="1" i="0" dirty="0">
                <a:effectLst/>
                <a:latin typeface="open sans" panose="020B0606030504020204" pitchFamily="34" charset="0"/>
              </a:rPr>
              <a:t>            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教會必須做的「兩件事」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99F85E-0487-1056-18FE-AC6BE0C05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266"/>
            <a:ext cx="10515600" cy="5272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如果教會不做兩件事：其一是去尋找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『</a:t>
            </a:r>
            <a:r>
              <a:rPr lang="zh-TW" altLang="en-US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迷途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』</a:t>
            </a:r>
            <a:r>
              <a:rPr lang="zh-TW" altLang="en-US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的羊</a:t>
            </a:r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，以及真正把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『</a:t>
            </a:r>
            <a:r>
              <a:rPr lang="zh-TW" altLang="en-US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門徒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』</a:t>
            </a:r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培養起來，那麼教會絕對難以存活。」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《</a:t>
            </a:r>
            <a:r>
              <a:rPr lang="zh-TW" altLang="en-US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執行大使命</a:t>
            </a:r>
            <a:r>
              <a:rPr lang="en-US" altLang="zh-TW" sz="7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j-cs"/>
              </a:rPr>
              <a:t>》</a:t>
            </a:r>
            <a:endParaRPr lang="zh-TW" altLang="en-US" sz="72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830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6E7F9F-0CA1-8BD7-A8F7-1EDF8CCA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屬靈家長（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SP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5A4970-F837-D3BE-8C18-2DEB97AF0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8000" b="1" dirty="0"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</a:rPr>
              <a:t>●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屬靈家長（</a:t>
            </a:r>
            <a: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SP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</a:t>
            </a:r>
            <a:endParaRPr lang="en-US" altLang="zh-TW" sz="8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zh-TW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→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靈性（命）的</a:t>
            </a:r>
            <a:r>
              <a:rPr lang="zh-TW" altLang="en-US" sz="8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朋友</a:t>
            </a:r>
            <a:endParaRPr lang="en-US" altLang="zh-TW" sz="8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r>
              <a:rPr lang="zh-TW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→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是損友？或</a:t>
            </a:r>
            <a:r>
              <a:rPr lang="zh-TW" altLang="en-US" sz="8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益友？</a:t>
            </a:r>
            <a:endParaRPr lang="en-US" altLang="zh-TW" sz="8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89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2DEA526-C5BA-493D-5511-76C89CEC9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18" y="0"/>
            <a:ext cx="10295164" cy="6859154"/>
          </a:xfrm>
        </p:spPr>
      </p:pic>
    </p:spTree>
    <p:extLst>
      <p:ext uri="{BB962C8B-B14F-4D97-AF65-F5344CB8AC3E}">
        <p14:creationId xmlns:p14="http://schemas.microsoft.com/office/powerpoint/2010/main" val="394283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5D41B-2894-217F-CDCF-43C72C8CD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63A65B0-3BD7-0D7C-8A3B-5379BD4EA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73" y="0"/>
            <a:ext cx="10451654" cy="6844019"/>
          </a:xfrm>
        </p:spPr>
      </p:pic>
    </p:spTree>
    <p:extLst>
      <p:ext uri="{BB962C8B-B14F-4D97-AF65-F5344CB8AC3E}">
        <p14:creationId xmlns:p14="http://schemas.microsoft.com/office/powerpoint/2010/main" val="171773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5BD49D-FE7E-30F7-6100-319EFC22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943"/>
            <a:ext cx="10515600" cy="1588051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DEMO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8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－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同心祈禱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F95B7A-7319-EB47-2C6C-EBA291BB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392108"/>
            <a:ext cx="11132191" cy="5465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渴慕教會增長及復興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</a:p>
          <a:p>
            <a:pPr marL="0" indent="0">
              <a:buNone/>
            </a:pP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小組為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教會的增長及復興</a:t>
            </a:r>
            <a:endParaRPr lang="en-US" altLang="zh-TW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8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大聲開口祈禱</a:t>
            </a:r>
            <a:endParaRPr lang="en-US" altLang="zh-TW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9111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FDF2DA-9771-4211-EE57-AF5513AD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19" y="1"/>
            <a:ext cx="10823510" cy="895738"/>
          </a:xfrm>
        </p:spPr>
        <p:txBody>
          <a:bodyPr>
            <a:noAutofit/>
          </a:bodyPr>
          <a:lstStyle/>
          <a:p>
            <a:r>
              <a:rPr lang="zh-TW" altLang="en-US" sz="4800" b="1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為回應</a:t>
            </a:r>
            <a:r>
              <a:rPr lang="en-US" altLang="zh-TW" sz="4800" b="1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4800" b="1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世紀教會發展研討會後續跟進</a:t>
            </a:r>
            <a:endParaRPr lang="zh-TW" altLang="en-US" sz="48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926360-7D49-4219-FC88-465E112FC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30" y="895739"/>
            <a:ext cx="11411339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規劃牧者、長執、信徒以榜樣為號召帶出新 </a:t>
            </a:r>
            <a:endParaRPr lang="en-US" altLang="zh-TW" sz="4400" b="1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世代門徒培育運動。</a:t>
            </a:r>
          </a:p>
          <a:p>
            <a:pPr marL="0" indent="0">
              <a:buNone/>
            </a:pP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一領一的門徒系統</a:t>
            </a: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以陪伴靈命帶出真實地</a:t>
            </a:r>
            <a:endParaRPr lang="en-US" altLang="zh-TW" sz="4400" b="1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屬靈關係。</a:t>
            </a:r>
          </a:p>
          <a:p>
            <a:pPr marL="0" indent="0">
              <a:buNone/>
            </a:pP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門徒生命的原則</a:t>
            </a: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要交代、不放棄、要溝通。</a:t>
            </a:r>
          </a:p>
          <a:p>
            <a:pPr marL="0" indent="0">
              <a:buNone/>
            </a:pP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以門徒化為導向的教會建造</a:t>
            </a: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落實宣教會議</a:t>
            </a:r>
            <a:endParaRPr lang="en-US" altLang="zh-TW" sz="4400" b="1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研討概念</a:t>
            </a:r>
            <a:r>
              <a:rPr lang="en-US" altLang="zh-TW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b="1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4400" b="1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400" b="1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培育牧師對小組教會運作概念與門徒訓練。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0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635</Words>
  <Application>Microsoft Office PowerPoint</Application>
  <PresentationFormat>寬螢幕</PresentationFormat>
  <Paragraphs>70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open sans</vt:lpstr>
      <vt:lpstr>Office 佈景主題</vt:lpstr>
      <vt:lpstr>屬靈家長訓練會</vt:lpstr>
      <vt:lpstr>PowerPoint 簡報</vt:lpstr>
      <vt:lpstr>知名演員暨播客主持人莎迪· 羅伯森專訪 知名佈道家力克．胡哲（Nick Vujicic）</vt:lpstr>
      <vt:lpstr>             教會必須做的「兩件事」</vt:lpstr>
      <vt:lpstr>                   屬靈家長（SP）</vt:lpstr>
      <vt:lpstr>PowerPoint 簡報</vt:lpstr>
      <vt:lpstr>PowerPoint 簡報</vt:lpstr>
      <vt:lpstr>                DEMO 1－同心祈禱</vt:lpstr>
      <vt:lpstr>為回應21世紀教會發展研討會後續跟進</vt:lpstr>
      <vt:lpstr>              『成為使徒性的教會』</vt:lpstr>
      <vt:lpstr>                       使徒性群體</vt:lpstr>
      <vt:lpstr>                DEMO 2－同心感謝</vt:lpstr>
      <vt:lpstr>PowerPoint 簡報</vt:lpstr>
      <vt:lpstr>                DEMO 3－同心祈禱</vt:lpstr>
      <vt:lpstr>      屬靈家長（SP）專心做好兩件事</vt:lpstr>
      <vt:lpstr>         DEMO 4－與未信者見面請安</vt:lpstr>
      <vt:lpstr>        DEMO 5－操練為小組新人禱告</vt:lpstr>
      <vt:lpstr> DEMO 6－操練作見證 《生命冊》，pp.37-39  1.三人一組 2.男女分組 3.一位作見證，另兩位聽 4.信主之前、信主經歷、     信主之前 5.作見證時間：2分鐘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屬靈家長訓練會</dc:title>
  <dc:creator>文良 林</dc:creator>
  <cp:lastModifiedBy>文良 林</cp:lastModifiedBy>
  <cp:revision>32</cp:revision>
  <dcterms:created xsi:type="dcterms:W3CDTF">2023-03-21T07:13:17Z</dcterms:created>
  <dcterms:modified xsi:type="dcterms:W3CDTF">2023-03-26T00:45:21Z</dcterms:modified>
</cp:coreProperties>
</file>