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8" r:id="rId6"/>
    <p:sldId id="260" r:id="rId7"/>
    <p:sldId id="261" r:id="rId8"/>
    <p:sldId id="269" r:id="rId9"/>
    <p:sldId id="264" r:id="rId10"/>
    <p:sldId id="263" r:id="rId11"/>
    <p:sldId id="262" r:id="rId12"/>
    <p:sldId id="270" r:id="rId13"/>
    <p:sldId id="265" r:id="rId14"/>
    <p:sldId id="271" r:id="rId15"/>
    <p:sldId id="266" r:id="rId16"/>
    <p:sldId id="267" r:id="rId17"/>
    <p:sldId id="272" r:id="rId18"/>
    <p:sldId id="273" r:id="rId1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E1CB06D-01C6-6580-BED3-F52CAC705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1C7E509-B223-6BEF-DDE7-FADB454F43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95DF559-A460-5EEB-3BF4-D3021FAA3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E13C-2D40-44F3-8418-8335EEAC590E}" type="datetimeFigureOut">
              <a:rPr lang="zh-TW" altLang="en-US" smtClean="0"/>
              <a:t>2023/3/26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CD4F633-9F97-15DA-1075-98F8FAF26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484A382-9BE0-0218-5D71-8EBEF692A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46FE-D2D3-4532-9F65-8C5EF07BE6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8134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8D12222-7950-6CD8-266A-5FC453C80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61B7A17-FD4E-E0DF-C300-8F035FA133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39899A3-0178-2BE2-C72D-EB14C5BF1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E13C-2D40-44F3-8418-8335EEAC590E}" type="datetimeFigureOut">
              <a:rPr lang="zh-TW" altLang="en-US" smtClean="0"/>
              <a:t>2023/3/26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80EA871-1E9B-5B8F-AEDE-FAFF2874D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324C44A-ADD6-6865-E56B-463D350E8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46FE-D2D3-4532-9F65-8C5EF07BE6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7851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B90639F-5335-95E9-2FFE-937A3BCEF5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EB4437B-79C8-7633-6D8F-928C35322E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44E2AC4-0825-CB0F-378F-F3167E248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E13C-2D40-44F3-8418-8335EEAC590E}" type="datetimeFigureOut">
              <a:rPr lang="zh-TW" altLang="en-US" smtClean="0"/>
              <a:t>2023/3/26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ED8439-0DF4-0741-53FF-7458E18D9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D8AEC0A-FFCE-FB07-D86C-C3D8ABE2D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46FE-D2D3-4532-9F65-8C5EF07BE6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5092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A307BAC-6BE8-A497-A2BC-C378A06BA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3428198-C931-2DDA-C6EE-F4C4CF3DA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0EC7EEC-D5C9-6583-54A6-AE9ED81F3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E13C-2D40-44F3-8418-8335EEAC590E}" type="datetimeFigureOut">
              <a:rPr lang="zh-TW" altLang="en-US" smtClean="0"/>
              <a:t>2023/3/26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5B20C63-0EEA-0CA8-E42E-312B3EF41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DB08902-4ED2-3F3E-86E9-82008088B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46FE-D2D3-4532-9F65-8C5EF07BE6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7809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3E5F26-0D7E-381A-CE70-6722B8B70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AC8BF03-91CA-D3C3-842E-EC2A5545C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1ECA7B3-8A54-7F79-6A11-54436C56C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E13C-2D40-44F3-8418-8335EEAC590E}" type="datetimeFigureOut">
              <a:rPr lang="zh-TW" altLang="en-US" smtClean="0"/>
              <a:t>2023/3/26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70C70D9-5B30-ECC0-5205-26EAB9274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04753DB-6C9F-6B74-9260-112E9E943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46FE-D2D3-4532-9F65-8C5EF07BE6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8555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3F68D5-BA27-279B-0C2F-92B98B979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93F4497-0CF2-CA47-F1E5-71414B9F3F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4A350BC-9E2B-8FBA-F858-90FD820AE8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E5B9AD3-0444-D7E7-74DD-4A29AB2C2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E13C-2D40-44F3-8418-8335EEAC590E}" type="datetimeFigureOut">
              <a:rPr lang="zh-TW" altLang="en-US" smtClean="0"/>
              <a:t>2023/3/26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B584E70-47D6-154B-9DA4-09CA2BDEB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556616D-B85B-BF33-794B-ABFE69074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46FE-D2D3-4532-9F65-8C5EF07BE6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1021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010261-36A2-3CDB-6CAB-0644D590A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CF3F5E3-021D-BD80-567E-54EA0459DC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2AF9B50-3E49-DD3A-D55B-323AC9D3DC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A209F7C0-C517-CAD2-4535-6585D060C0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252B27B-7075-263E-CB8D-1844AC3116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E115319F-62B1-82A7-7D0D-81B766747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E13C-2D40-44F3-8418-8335EEAC590E}" type="datetimeFigureOut">
              <a:rPr lang="zh-TW" altLang="en-US" smtClean="0"/>
              <a:t>2023/3/26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4A817CFF-D0FD-173C-3759-B44CF81BB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485D7AEC-4215-B2A2-B891-2254EA0DE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46FE-D2D3-4532-9F65-8C5EF07BE6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1665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6A246F-C46C-B46C-A9B2-EAA85DA8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C390D925-226E-CEBE-D2E6-B5CA00404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E13C-2D40-44F3-8418-8335EEAC590E}" type="datetimeFigureOut">
              <a:rPr lang="zh-TW" altLang="en-US" smtClean="0"/>
              <a:t>2023/3/26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49961D2-37BE-404E-8057-61FBF09BA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BDE0FA6-CDBA-E0A4-31A4-C635EDB4B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46FE-D2D3-4532-9F65-8C5EF07BE6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1286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9D2AD421-66C2-3654-3A04-51A19EF35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E13C-2D40-44F3-8418-8335EEAC590E}" type="datetimeFigureOut">
              <a:rPr lang="zh-TW" altLang="en-US" smtClean="0"/>
              <a:t>2023/3/26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DEF6F9C-846A-F975-9335-AFE6CB2B2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27C166A-6E19-B7EC-97D3-A208F66AA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46FE-D2D3-4532-9F65-8C5EF07BE6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8972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D675DDC-6C25-E01D-6304-339561C2A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D18749D-7946-4033-6B68-F3CE966B7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49D7A0E-7426-64CF-63D8-7EB7BB5EA9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AE058BB-3C09-7A8C-A225-2A0422E6E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E13C-2D40-44F3-8418-8335EEAC590E}" type="datetimeFigureOut">
              <a:rPr lang="zh-TW" altLang="en-US" smtClean="0"/>
              <a:t>2023/3/26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30D72DE-E204-64D4-188B-98B2B5A15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C4D0D5F-CBA9-32A6-4A39-90B3D978D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46FE-D2D3-4532-9F65-8C5EF07BE6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2185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98DF52-F181-1E6F-6782-CA6212378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371CC4FC-87E2-02F9-E49E-A022F863B9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7D866EF-E919-68CA-6D59-9E439EA69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EB0A0D4-A046-0EDE-FE27-D78210BDA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E13C-2D40-44F3-8418-8335EEAC590E}" type="datetimeFigureOut">
              <a:rPr lang="zh-TW" altLang="en-US" smtClean="0"/>
              <a:t>2023/3/26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F84A147-F857-0130-E1D3-438304366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52D069C-0D31-0ED1-5A53-03DAFDA7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F46FE-D2D3-4532-9F65-8C5EF07BE6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5097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AE5A6358-0D66-BD62-D6AB-9DCFE40E3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1A18C55-AC28-FC04-AD8C-05837F8735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D21424F-5D5B-2E19-4EE6-9B97C8CCC6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1E13C-2D40-44F3-8418-8335EEAC590E}" type="datetimeFigureOut">
              <a:rPr lang="zh-TW" altLang="en-US" smtClean="0"/>
              <a:t>2023/3/26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1E1E9DC-D596-4959-C3A0-9E572110FC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91AAF55-068A-872D-EAF9-C946F73027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F46FE-D2D3-4532-9F65-8C5EF07BE6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1904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EDE89F-3188-E5A5-679B-281B7775A5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0739" y="2694215"/>
            <a:ext cx="9144000" cy="1779814"/>
          </a:xfrm>
        </p:spPr>
        <p:txBody>
          <a:bodyPr>
            <a:normAutofit/>
          </a:bodyPr>
          <a:lstStyle/>
          <a:p>
            <a:r>
              <a:rPr lang="zh-TW" altLang="en-US" sz="8000" b="1" dirty="0"/>
              <a:t>屬靈家長訓練會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884D2F6-B215-82F2-1843-CDDEA6B23D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15911" y="5906860"/>
            <a:ext cx="9144000" cy="951139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                                                     </a:t>
            </a:r>
            <a:r>
              <a:rPr lang="en-US" altLang="zh-TW" sz="3200" b="1" dirty="0"/>
              <a:t>2023.3.26</a:t>
            </a:r>
            <a:r>
              <a:rPr lang="zh-TW" altLang="en-US" sz="3200" b="1" dirty="0"/>
              <a:t>主日下午</a:t>
            </a:r>
            <a:r>
              <a:rPr lang="en-US" altLang="zh-TW" sz="3200" b="1" dirty="0"/>
              <a:t>1:15</a:t>
            </a:r>
            <a:endParaRPr lang="zh-TW" altLang="en-US" sz="3200" b="1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14D7A1BD-7E04-F877-B939-8890CA874C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58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817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F25A53-9968-134A-6143-341AB4A25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090"/>
            <a:ext cx="10515600" cy="1249834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              </a:t>
            </a:r>
            <a:r>
              <a:rPr lang="en-US" altLang="zh-TW" sz="48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『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成為使徒性的教會</a:t>
            </a:r>
            <a:r>
              <a:rPr lang="en-US" altLang="zh-TW" sz="48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』</a:t>
            </a:r>
            <a:endParaRPr lang="zh-TW" altLang="en-US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93E5B35-5230-3602-6F26-84629AF4F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738" y="1490192"/>
            <a:ext cx="11769262" cy="5333346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US" altLang="zh-TW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1.</a:t>
            </a:r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團隊 → 十二使徒天國收割部隊</a:t>
            </a:r>
            <a:endParaRPr lang="en-US" altLang="zh-TW" sz="60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2.</a:t>
            </a:r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順服 → 主耶穌的帶領</a:t>
            </a:r>
            <a:endParaRPr lang="en-US" altLang="zh-TW" sz="60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3.</a:t>
            </a:r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使命 →</a:t>
            </a:r>
            <a:endParaRPr lang="en-US" altLang="zh-TW" sz="60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   </a:t>
            </a:r>
            <a:r>
              <a:rPr lang="en-US" altLang="zh-TW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1)</a:t>
            </a:r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主的教會跟耶穌去傳福音</a:t>
            </a:r>
            <a:endParaRPr lang="en-US" altLang="zh-TW" sz="60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   </a:t>
            </a:r>
            <a:r>
              <a:rPr lang="en-US" altLang="zh-TW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2)</a:t>
            </a:r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耶穌跟教會去傳福音</a:t>
            </a:r>
            <a:endParaRPr lang="en-US" altLang="zh-TW" sz="60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      （主的同在）</a:t>
            </a:r>
          </a:p>
        </p:txBody>
      </p:sp>
    </p:spTree>
    <p:extLst>
      <p:ext uri="{BB962C8B-B14F-4D97-AF65-F5344CB8AC3E}">
        <p14:creationId xmlns:p14="http://schemas.microsoft.com/office/powerpoint/2010/main" val="1545610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8E395E-901B-1780-7BB7-FD242AB54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628"/>
            <a:ext cx="10515600" cy="1183206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使徒性群體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99F15A2-2EFC-374C-E149-15BFED910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408" y="1249834"/>
            <a:ext cx="11528791" cy="5541539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US" altLang="zh-TW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1.</a:t>
            </a:r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小組教會 </a:t>
            </a:r>
            <a:r>
              <a:rPr lang="zh-TW" altLang="en-US" sz="6000" b="1" dirty="0">
                <a:latin typeface="+mj-ea"/>
                <a:ea typeface="+mj-ea"/>
                <a:cs typeface="+mj-cs"/>
              </a:rPr>
              <a:t>←→</a:t>
            </a:r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 擁有小組的教會</a:t>
            </a:r>
            <a:endParaRPr lang="en-US" altLang="zh-TW" sz="60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2.</a:t>
            </a:r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小組教會 </a:t>
            </a:r>
            <a:r>
              <a:rPr lang="zh-TW" altLang="en-US" sz="6000" b="1" dirty="0">
                <a:latin typeface="+mj-ea"/>
                <a:ea typeface="+mj-ea"/>
                <a:cs typeface="+mj-cs"/>
              </a:rPr>
              <a:t>→</a:t>
            </a:r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 整體教會一起動員</a:t>
            </a:r>
            <a:endParaRPr lang="en-US" altLang="zh-TW" sz="60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3.</a:t>
            </a:r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小組教會 </a:t>
            </a:r>
            <a:r>
              <a:rPr lang="zh-TW" altLang="en-US" sz="6000" b="1" dirty="0">
                <a:latin typeface="+mj-ea"/>
                <a:ea typeface="+mj-ea"/>
                <a:cs typeface="+mj-cs"/>
              </a:rPr>
              <a:t>→</a:t>
            </a:r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 </a:t>
            </a:r>
            <a:endParaRPr lang="en-US" altLang="zh-TW" sz="60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   </a:t>
            </a:r>
            <a:r>
              <a:rPr lang="en-US" altLang="zh-TW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1)</a:t>
            </a:r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每一個人依恩賜去服事教會</a:t>
            </a:r>
            <a:endParaRPr lang="en-US" altLang="zh-TW" sz="60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   </a:t>
            </a:r>
            <a:r>
              <a:rPr lang="en-US" altLang="zh-TW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2)</a:t>
            </a:r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信徒藉參加小組參與教會生活</a:t>
            </a:r>
            <a:endParaRPr lang="en-US" altLang="zh-TW" sz="60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   </a:t>
            </a:r>
            <a:r>
              <a:rPr lang="en-US" altLang="zh-TW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3)</a:t>
            </a:r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屬靈家長（</a:t>
            </a:r>
            <a:r>
              <a:rPr lang="en-US" altLang="zh-TW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SP</a:t>
            </a:r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）栽培初信者</a:t>
            </a:r>
          </a:p>
        </p:txBody>
      </p:sp>
    </p:spTree>
    <p:extLst>
      <p:ext uri="{BB962C8B-B14F-4D97-AF65-F5344CB8AC3E}">
        <p14:creationId xmlns:p14="http://schemas.microsoft.com/office/powerpoint/2010/main" val="1419150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85BD49D-FE7E-30F7-6100-319EFC223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95943"/>
            <a:ext cx="10515600" cy="1588051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</a:t>
            </a:r>
            <a: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DEMO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48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－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同心感謝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AF95B7A-7319-EB47-2C6C-EBA291BB3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143" y="1392108"/>
            <a:ext cx="11485835" cy="546589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小組為</a:t>
            </a:r>
            <a:endParaRPr lang="en-US" altLang="zh-TW" sz="8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9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認領者</a:t>
            </a:r>
            <a:r>
              <a:rPr lang="en-US" altLang="zh-TW" sz="9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9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被認領者受洗</a:t>
            </a:r>
            <a:endParaRPr lang="en-US" altLang="zh-TW" sz="96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8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zh-TW" altLang="en-US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大聲開口感謝</a:t>
            </a:r>
            <a:endParaRPr lang="en-US" altLang="zh-TW" sz="8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328200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:a16="http://schemas.microsoft.com/office/drawing/2014/main" id="{8C966FE8-C99A-BB4E-28A0-E5ECD01287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787" y="842"/>
            <a:ext cx="4897970" cy="6857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039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85BD49D-FE7E-30F7-6100-319EFC223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45"/>
            <a:ext cx="10515600" cy="1341563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</a:t>
            </a:r>
            <a: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DEMO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48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－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同心祈禱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AF95B7A-7319-EB47-2C6C-EBA291BB3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787" y="1392108"/>
            <a:ext cx="11132191" cy="54658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~~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《生命冊</a:t>
            </a:r>
            <a:r>
              <a:rPr lang="en-US" altLang="zh-TW" sz="48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》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一領二領人歸主</a:t>
            </a:r>
            <a: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~~</a:t>
            </a:r>
          </a:p>
          <a:p>
            <a:pPr marL="0" indent="0">
              <a:buNone/>
            </a:pP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小組為</a:t>
            </a:r>
            <a:endParaRPr lang="en-US" altLang="zh-TW" sz="8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9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被認領的福音對象</a:t>
            </a:r>
            <a:endParaRPr lang="en-US" altLang="zh-TW" sz="96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8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</a:t>
            </a:r>
            <a:r>
              <a:rPr lang="zh-TW" altLang="en-US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大聲開口祈禱</a:t>
            </a:r>
            <a:endParaRPr lang="en-US" altLang="zh-TW" sz="8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698136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7EAD94-355B-9C2F-2364-A0F76A8BD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      屬靈家長（</a:t>
            </a:r>
            <a: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SP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）專心做好兩件事</a:t>
            </a:r>
            <a:endParaRPr lang="zh-TW" altLang="en-US" sz="48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6B2B713-20D7-BF73-B4B4-2E05C15BB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69" y="1690688"/>
            <a:ext cx="11504645" cy="49527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6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1.</a:t>
            </a:r>
            <a:r>
              <a:rPr lang="zh-TW" altLang="en-US" sz="6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去尋找迷途的羊</a:t>
            </a:r>
            <a:endParaRPr lang="en-US" altLang="zh-TW" sz="66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0" indent="0">
              <a:buNone/>
            </a:pPr>
            <a:r>
              <a:rPr lang="zh-TW" altLang="zh-TW" sz="6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（</a:t>
            </a:r>
            <a:r>
              <a:rPr lang="zh-TW" altLang="en-US" sz="6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作傳福音的推手，領人歸主）</a:t>
            </a:r>
            <a:endParaRPr lang="en-US" altLang="zh-TW" sz="66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0" indent="0">
              <a:buNone/>
            </a:pPr>
            <a:endParaRPr lang="en-US" altLang="zh-TW" sz="6600" dirty="0"/>
          </a:p>
          <a:p>
            <a:pPr marL="0" indent="0">
              <a:buNone/>
            </a:pPr>
            <a:r>
              <a:rPr lang="en-US" altLang="zh-TW" sz="6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2.</a:t>
            </a:r>
            <a:r>
              <a:rPr lang="zh-TW" altLang="en-US" sz="6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屬靈家長（</a:t>
            </a:r>
            <a:r>
              <a:rPr lang="en-US" altLang="zh-TW" sz="6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SP</a:t>
            </a:r>
            <a:r>
              <a:rPr lang="zh-TW" altLang="en-US" sz="6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）栽培初信者</a:t>
            </a:r>
            <a:endParaRPr lang="zh-TW" altLang="en-US" sz="6600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825068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F10434B-3039-AA6B-DE3E-A8B41E056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"/>
            <a:ext cx="10515600" cy="1208014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</a:t>
            </a:r>
            <a: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DEMO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48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－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與未信者見面請安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9B3A667-8A28-7D3D-5972-4DD2B57FB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40902"/>
            <a:ext cx="11002347" cy="55864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7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1.</a:t>
            </a:r>
            <a:r>
              <a:rPr lang="zh-TW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你好！</a:t>
            </a:r>
            <a:endParaRPr lang="en-US" altLang="zh-TW" sz="72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0" indent="0">
              <a:buNone/>
            </a:pPr>
            <a:r>
              <a:rPr lang="zh-TW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   平安，上帝愛你（妳）</a:t>
            </a:r>
            <a:endParaRPr lang="en-US" altLang="zh-TW" sz="72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0" indent="0">
              <a:buNone/>
            </a:pPr>
            <a:r>
              <a:rPr lang="en-US" altLang="zh-TW" sz="7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2.</a:t>
            </a:r>
            <a:r>
              <a:rPr lang="zh-TW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謝謝！</a:t>
            </a:r>
            <a:endParaRPr lang="en-US" altLang="zh-TW" sz="72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0" indent="0">
              <a:buNone/>
            </a:pPr>
            <a:r>
              <a:rPr lang="zh-TW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   不客氣，耶穌愛你（妳）</a:t>
            </a:r>
            <a:endParaRPr lang="en-US" altLang="zh-TW" sz="72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0" indent="0">
              <a:buNone/>
            </a:pPr>
            <a:r>
              <a:rPr lang="en-US" altLang="zh-TW" sz="7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3.</a:t>
            </a:r>
            <a:r>
              <a:rPr lang="zh-TW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再見，上帝祝福你（妳）</a:t>
            </a:r>
            <a:endParaRPr lang="en-US" altLang="zh-TW" sz="72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415783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F10434B-3039-AA6B-DE3E-A8B41E056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"/>
            <a:ext cx="10515600" cy="1240970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DEMO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48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－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操練為小組新人禱告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9B3A667-8A28-7D3D-5972-4DD2B57FB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249" y="1315616"/>
            <a:ext cx="11902751" cy="54117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7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1.</a:t>
            </a:r>
            <a:r>
              <a:rPr lang="zh-TW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三人一組</a:t>
            </a:r>
            <a:endParaRPr lang="en-US" altLang="zh-TW" sz="72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0" indent="0">
              <a:buNone/>
            </a:pPr>
            <a:r>
              <a:rPr lang="en-US" altLang="zh-TW" sz="7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2.</a:t>
            </a:r>
            <a:r>
              <a:rPr lang="zh-TW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男女分組</a:t>
            </a:r>
            <a:endParaRPr lang="en-US" altLang="zh-TW" sz="72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0" indent="0">
              <a:buNone/>
            </a:pPr>
            <a:r>
              <a:rPr lang="en-US" altLang="zh-TW" sz="7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3.</a:t>
            </a:r>
            <a:r>
              <a:rPr lang="zh-TW" altLang="en-US" sz="6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一位當</a:t>
            </a:r>
            <a:r>
              <a:rPr lang="zh-TW" altLang="en-US" sz="6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新人，兩位作祝福禱告</a:t>
            </a:r>
            <a:endParaRPr lang="en-US" altLang="zh-TW" sz="6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6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4.</a:t>
            </a:r>
            <a:r>
              <a:rPr lang="zh-TW" altLang="en-US" sz="6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每一位都輪替當</a:t>
            </a:r>
            <a:r>
              <a:rPr lang="zh-TW" altLang="en-US" sz="6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新人</a:t>
            </a:r>
            <a:endParaRPr lang="en-US" altLang="zh-TW" sz="66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0" indent="0">
              <a:buNone/>
            </a:pPr>
            <a:r>
              <a:rPr lang="en-US" altLang="zh-TW" sz="6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5.</a:t>
            </a:r>
            <a:r>
              <a:rPr lang="zh-TW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禱告時間：</a:t>
            </a:r>
            <a:r>
              <a:rPr lang="en-US" altLang="zh-TW" sz="7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1</a:t>
            </a:r>
            <a:r>
              <a:rPr lang="zh-TW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分鐘</a:t>
            </a:r>
            <a:endParaRPr lang="en-US" altLang="zh-TW" sz="72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60318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8D1731-F97E-69EE-E8F1-788336CD9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491" y="326570"/>
            <a:ext cx="6848668" cy="6528165"/>
          </a:xfrm>
        </p:spPr>
        <p:txBody>
          <a:bodyPr>
            <a:normAutofit fontScale="90000"/>
          </a:bodyPr>
          <a:lstStyle/>
          <a:p>
            <a:r>
              <a:rPr lang="zh-TW" altLang="en-US" sz="5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5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DEMO</a:t>
            </a:r>
            <a:r>
              <a:rPr lang="zh-TW" altLang="en-US" sz="5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5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53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－</a:t>
            </a:r>
            <a:r>
              <a:rPr lang="zh-TW" altLang="en-US" sz="5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操練作見證</a:t>
            </a:r>
            <a:br>
              <a:rPr lang="en-US" altLang="zh-TW" sz="5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5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5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生命冊</a:t>
            </a:r>
            <a:r>
              <a:rPr lang="en-US" altLang="zh-TW" sz="5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zh-TW" altLang="en-US" sz="5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5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pp.37-39</a:t>
            </a:r>
            <a:b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5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5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三人一組</a:t>
            </a:r>
            <a:br>
              <a:rPr lang="en-US" altLang="zh-TW" sz="5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5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5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男女分組</a:t>
            </a:r>
            <a:br>
              <a:rPr lang="en-US" altLang="zh-TW" sz="5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5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5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一位作見證，另兩位聽</a:t>
            </a:r>
            <a:br>
              <a:rPr lang="en-US" altLang="zh-TW" sz="5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5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5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信主之前、信主經歷、</a:t>
            </a:r>
            <a:br>
              <a:rPr lang="en-US" altLang="zh-TW" sz="5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5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信主之前</a:t>
            </a:r>
            <a:br>
              <a:rPr lang="en-US" altLang="zh-TW" sz="5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5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5.</a:t>
            </a:r>
            <a:r>
              <a:rPr lang="zh-TW" altLang="en-US" sz="5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作見證時間</a:t>
            </a:r>
            <a:r>
              <a:rPr lang="zh-TW" altLang="en-US" sz="53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r>
              <a:rPr lang="en-US" altLang="zh-TW" sz="5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5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分鐘</a:t>
            </a:r>
            <a:br>
              <a:rPr lang="en-US" altLang="zh-TW" sz="53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sz="53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27B4843F-0029-5D64-97DA-832443B6CC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896239" cy="6854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326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1C2C1C-906C-0B76-C503-0E8D3361F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A9E3D5A6-7B5E-B8A5-C130-3ED9250D27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6"/>
          <a:stretch/>
        </p:blipFill>
        <p:spPr>
          <a:xfrm>
            <a:off x="1052250" y="0"/>
            <a:ext cx="10062994" cy="6839648"/>
          </a:xfrm>
        </p:spPr>
      </p:pic>
    </p:spTree>
    <p:extLst>
      <p:ext uri="{BB962C8B-B14F-4D97-AF65-F5344CB8AC3E}">
        <p14:creationId xmlns:p14="http://schemas.microsoft.com/office/powerpoint/2010/main" val="204345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42772D4-8899-E061-8331-D23D97A26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841" y="365125"/>
            <a:ext cx="11432297" cy="1325563"/>
          </a:xfrm>
        </p:spPr>
        <p:txBody>
          <a:bodyPr>
            <a:noAutofit/>
          </a:bodyPr>
          <a:lstStyle/>
          <a:p>
            <a:r>
              <a:rPr lang="zh-TW" altLang="en-US" sz="4800" b="1" i="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知名演員暨播客主持人莎迪</a:t>
            </a:r>
            <a:r>
              <a:rPr lang="en-US" altLang="zh-TW" sz="4800" b="1" i="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· </a:t>
            </a:r>
            <a:r>
              <a:rPr lang="zh-TW" altLang="en-US" sz="4800" b="1" i="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羅伯森專訪</a:t>
            </a:r>
            <a:br>
              <a:rPr lang="en-US" altLang="zh-TW" sz="4800" b="1" i="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4800" b="1" i="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知名佈道家力克．胡哲（</a:t>
            </a:r>
            <a:r>
              <a:rPr lang="en-US" altLang="zh-TW" sz="4800" b="1" i="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Nick Vujicic</a:t>
            </a:r>
            <a:r>
              <a:rPr lang="zh-TW" altLang="en-US" sz="4800" b="1" i="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zh-TW" altLang="en-US" sz="4800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D2FC660-D270-616D-CD0D-DD1DACECC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4414" y="1970367"/>
            <a:ext cx="10269386" cy="4887633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6000" b="1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教會若不執行兩件事，絕對會走投無路</a:t>
            </a:r>
            <a:r>
              <a:rPr lang="en-US" altLang="zh-TW" sz="6000" b="1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......</a:t>
            </a:r>
          </a:p>
          <a:p>
            <a:pPr marL="0" indent="0">
              <a:buNone/>
            </a:pPr>
            <a:r>
              <a:rPr lang="zh-TW" altLang="en-US" sz="8000" b="1" i="0" dirty="0">
                <a:solidFill>
                  <a:srgbClr val="CC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●</a:t>
            </a:r>
            <a:r>
              <a:rPr lang="zh-TW" altLang="en-US" sz="8000" b="1" i="0" dirty="0">
                <a:solidFill>
                  <a:srgbClr val="CC0000"/>
                </a:solidFill>
                <a:effectLst/>
                <a:latin typeface="open sans" panose="020B0606030504020204" pitchFamily="34" charset="0"/>
              </a:rPr>
              <a:t>去尋找迷途的人</a:t>
            </a:r>
            <a:endParaRPr lang="en-US" altLang="zh-TW" sz="8000" b="1" i="0" dirty="0">
              <a:solidFill>
                <a:srgbClr val="CC0000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zh-TW" altLang="en-US" sz="8000" b="1" dirty="0">
                <a:solidFill>
                  <a:srgbClr val="CC0000"/>
                </a:solidFill>
                <a:latin typeface="新細明體" panose="02020500000000000000" pitchFamily="18" charset="-120"/>
              </a:rPr>
              <a:t>●</a:t>
            </a:r>
            <a:r>
              <a:rPr lang="zh-TW" altLang="en-US" sz="8000" b="1" i="0" dirty="0">
                <a:solidFill>
                  <a:srgbClr val="CC0000"/>
                </a:solidFill>
                <a:effectLst/>
                <a:latin typeface="open sans" panose="020B0606030504020204" pitchFamily="34" charset="0"/>
              </a:rPr>
              <a:t>真正的門徒培訓</a:t>
            </a:r>
            <a:endParaRPr lang="zh-TW" altLang="en-US" sz="8000" dirty="0"/>
          </a:p>
        </p:txBody>
      </p:sp>
    </p:spTree>
    <p:extLst>
      <p:ext uri="{BB962C8B-B14F-4D97-AF65-F5344CB8AC3E}">
        <p14:creationId xmlns:p14="http://schemas.microsoft.com/office/powerpoint/2010/main" val="1704016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E8512BB-2158-1D25-7322-B4C9CCDF5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1482"/>
          </a:xfrm>
        </p:spPr>
        <p:txBody>
          <a:bodyPr>
            <a:normAutofit/>
          </a:bodyPr>
          <a:lstStyle/>
          <a:p>
            <a:r>
              <a:rPr lang="zh-TW" altLang="en-US" sz="4800" b="1" i="0" dirty="0">
                <a:effectLst/>
                <a:latin typeface="open sans" panose="020B0606030504020204" pitchFamily="34" charset="0"/>
              </a:rPr>
              <a:t>             </a:t>
            </a:r>
            <a:r>
              <a:rPr lang="zh-TW" altLang="en-US" sz="4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教會必須做的「兩件事」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899F85E-0487-1056-18FE-AC6BE0C05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5266"/>
            <a:ext cx="10515600" cy="52727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7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+mj-cs"/>
              </a:rPr>
              <a:t>如果教會不做兩件事：其一是去尋找</a:t>
            </a:r>
            <a:r>
              <a:rPr lang="en-US" altLang="zh-TW" sz="72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j-cs"/>
              </a:rPr>
              <a:t>『</a:t>
            </a:r>
            <a:r>
              <a:rPr lang="zh-TW" altLang="en-US" sz="72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j-cs"/>
              </a:rPr>
              <a:t>迷途</a:t>
            </a:r>
            <a:r>
              <a:rPr lang="en-US" altLang="zh-TW" sz="72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j-cs"/>
              </a:rPr>
              <a:t>』</a:t>
            </a:r>
            <a:r>
              <a:rPr lang="zh-TW" altLang="en-US" sz="72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j-cs"/>
              </a:rPr>
              <a:t>的羊</a:t>
            </a:r>
            <a:r>
              <a:rPr lang="zh-TW" altLang="en-US" sz="7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+mj-cs"/>
              </a:rPr>
              <a:t>，以及真正把</a:t>
            </a:r>
            <a:r>
              <a:rPr lang="en-US" altLang="zh-TW" sz="72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j-cs"/>
              </a:rPr>
              <a:t>『</a:t>
            </a:r>
            <a:r>
              <a:rPr lang="zh-TW" altLang="en-US" sz="72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j-cs"/>
              </a:rPr>
              <a:t>門徒</a:t>
            </a:r>
            <a:r>
              <a:rPr lang="en-US" altLang="zh-TW" sz="72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j-cs"/>
              </a:rPr>
              <a:t>』</a:t>
            </a:r>
            <a:r>
              <a:rPr lang="zh-TW" altLang="en-US" sz="7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+mj-cs"/>
              </a:rPr>
              <a:t>培養起來，那麼教會絕對難以存活。」</a:t>
            </a:r>
            <a:r>
              <a:rPr lang="en-US" altLang="zh-TW" sz="72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j-cs"/>
              </a:rPr>
              <a:t>《</a:t>
            </a:r>
            <a:r>
              <a:rPr lang="zh-TW" altLang="en-US" sz="72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j-cs"/>
              </a:rPr>
              <a:t>執行大使命</a:t>
            </a:r>
            <a:r>
              <a:rPr lang="en-US" altLang="zh-TW" sz="72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j-cs"/>
              </a:rPr>
              <a:t>》</a:t>
            </a:r>
            <a:endParaRPr lang="zh-TW" altLang="en-US" sz="7200" b="1" dirty="0">
              <a:solidFill>
                <a:srgbClr val="FF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38304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46E7F9F-0CA1-8BD7-A8F7-1EDF8CCA5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屬靈家長（</a:t>
            </a:r>
            <a: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SP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05A4970-F837-D3BE-8C18-2DEB97AF0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8000" b="1" dirty="0">
                <a:latin typeface="新細明體" panose="02020500000000000000" pitchFamily="18" charset="-120"/>
                <a:ea typeface="新細明體" panose="02020500000000000000" pitchFamily="18" charset="-120"/>
                <a:cs typeface="+mj-cs"/>
              </a:rPr>
              <a:t>●</a:t>
            </a:r>
            <a:r>
              <a:rPr lang="zh-TW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屬靈家長（</a:t>
            </a:r>
            <a:r>
              <a:rPr lang="en-US" altLang="zh-TW" sz="8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SP</a:t>
            </a:r>
            <a:r>
              <a:rPr lang="zh-TW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）</a:t>
            </a:r>
            <a:endParaRPr lang="en-US" altLang="zh-TW" sz="80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0" indent="0">
              <a:buNone/>
            </a:pPr>
            <a:r>
              <a:rPr lang="zh-TW" altLang="zh-TW" sz="8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→</a:t>
            </a:r>
            <a:r>
              <a:rPr lang="zh-TW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靈性（命）的</a:t>
            </a:r>
            <a:r>
              <a:rPr lang="zh-TW" altLang="en-US" sz="8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朋友</a:t>
            </a:r>
            <a:endParaRPr lang="en-US" altLang="zh-TW" sz="80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0" indent="0">
              <a:buNone/>
            </a:pPr>
            <a:r>
              <a:rPr lang="zh-TW" altLang="zh-TW" sz="8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→</a:t>
            </a:r>
            <a:r>
              <a:rPr lang="zh-TW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是損友？或</a:t>
            </a:r>
            <a:r>
              <a:rPr lang="zh-TW" altLang="en-US" sz="8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益友？</a:t>
            </a:r>
            <a:endParaRPr lang="en-US" altLang="zh-TW" sz="80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58955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52DEA526-C5BA-493D-5511-76C89CEC98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418" y="0"/>
            <a:ext cx="10295164" cy="6859154"/>
          </a:xfrm>
        </p:spPr>
      </p:pic>
    </p:spTree>
    <p:extLst>
      <p:ext uri="{BB962C8B-B14F-4D97-AF65-F5344CB8AC3E}">
        <p14:creationId xmlns:p14="http://schemas.microsoft.com/office/powerpoint/2010/main" val="3942833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485D41B-2894-217F-CDCF-43C72C8CD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363A65B0-3BD7-0D7C-8A3B-5379BD4EAE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173" y="0"/>
            <a:ext cx="10451654" cy="6844019"/>
          </a:xfrm>
        </p:spPr>
      </p:pic>
    </p:spTree>
    <p:extLst>
      <p:ext uri="{BB962C8B-B14F-4D97-AF65-F5344CB8AC3E}">
        <p14:creationId xmlns:p14="http://schemas.microsoft.com/office/powerpoint/2010/main" val="1717735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85BD49D-FE7E-30F7-6100-319EFC223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95943"/>
            <a:ext cx="10515600" cy="1588051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</a:t>
            </a:r>
            <a: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DEMO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48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－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同心祈禱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AF95B7A-7319-EB47-2C6C-EBA291BB3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787" y="1392108"/>
            <a:ext cx="11132191" cy="54658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~~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渴慕教會增長及復興</a:t>
            </a:r>
            <a: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~~</a:t>
            </a:r>
          </a:p>
          <a:p>
            <a:pPr marL="0" indent="0">
              <a:buNone/>
            </a:pP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小組為</a:t>
            </a:r>
            <a:endParaRPr lang="en-US" altLang="zh-TW" sz="8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9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教會的增長及復興</a:t>
            </a:r>
            <a:endParaRPr lang="en-US" altLang="zh-TW" sz="96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8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</a:t>
            </a:r>
            <a:r>
              <a:rPr lang="zh-TW" altLang="en-US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大聲開口祈禱</a:t>
            </a:r>
            <a:endParaRPr lang="en-US" altLang="zh-TW" sz="8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691117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FDF2DA-9771-4211-EE57-AF5513AD2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119" y="1"/>
            <a:ext cx="10823510" cy="895738"/>
          </a:xfrm>
        </p:spPr>
        <p:txBody>
          <a:bodyPr>
            <a:noAutofit/>
          </a:bodyPr>
          <a:lstStyle/>
          <a:p>
            <a:r>
              <a:rPr lang="zh-TW" altLang="en-US" sz="4800" b="1" i="0" u="none" strike="noStrike" baseline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為回應</a:t>
            </a:r>
            <a:r>
              <a:rPr lang="en-US" altLang="zh-TW" sz="4800" b="1" i="0" u="none" strike="noStrike" baseline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21</a:t>
            </a:r>
            <a:r>
              <a:rPr lang="zh-TW" altLang="en-US" sz="4800" b="1" i="0" u="none" strike="noStrike" baseline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世紀教會發展研討會後續跟進</a:t>
            </a:r>
            <a:endParaRPr lang="zh-TW" altLang="en-US" sz="4800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3926360-7D49-4219-FC88-465E112FC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330" y="895739"/>
            <a:ext cx="11411339" cy="5943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400" b="1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400" b="1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規劃牧者、長執、信徒以榜樣為號召帶出新 </a:t>
            </a:r>
            <a:endParaRPr lang="en-US" altLang="zh-TW" sz="4400" b="1" i="0" u="none" strike="noStrike" baseline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4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4400" b="1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世代門徒培育運動。</a:t>
            </a:r>
          </a:p>
          <a:p>
            <a:pPr marL="0" indent="0">
              <a:buNone/>
            </a:pPr>
            <a:r>
              <a:rPr lang="en-US" altLang="zh-TW" sz="4400" b="1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400" b="1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一領一的門徒系統</a:t>
            </a:r>
            <a:r>
              <a:rPr lang="en-US" altLang="zh-TW" sz="4400" b="1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400" b="1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以陪伴靈命帶出真實地</a:t>
            </a:r>
            <a:endParaRPr lang="en-US" altLang="zh-TW" sz="4400" b="1" i="0" u="none" strike="noStrike" baseline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4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4400" b="1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屬靈關係。</a:t>
            </a:r>
          </a:p>
          <a:p>
            <a:pPr marL="0" indent="0">
              <a:buNone/>
            </a:pPr>
            <a:r>
              <a:rPr lang="en-US" altLang="zh-TW" sz="4400" b="1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400" b="1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門徒生命的原則</a:t>
            </a:r>
            <a:r>
              <a:rPr lang="en-US" altLang="zh-TW" sz="4400" b="1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400" b="1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要交代、不放棄、要溝通。</a:t>
            </a:r>
          </a:p>
          <a:p>
            <a:pPr marL="0" indent="0">
              <a:buNone/>
            </a:pPr>
            <a:r>
              <a:rPr lang="en-US" altLang="zh-TW" sz="4400" b="1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4400" b="1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以門徒化為導向的教會建造</a:t>
            </a:r>
            <a:r>
              <a:rPr lang="en-US" altLang="zh-TW" sz="4400" b="1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400" b="1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落實宣教會議</a:t>
            </a:r>
            <a:endParaRPr lang="en-US" altLang="zh-TW" sz="4400" b="1" i="0" u="none" strike="noStrike" baseline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4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4400" b="1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研討概念</a:t>
            </a:r>
            <a:r>
              <a:rPr lang="en-US" altLang="zh-TW" sz="4400" b="1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4400" b="1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>
              <a:buNone/>
            </a:pPr>
            <a:r>
              <a:rPr lang="en-US" altLang="zh-TW" sz="4400" b="1" i="0" u="none" strike="noStrike" baseline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4400" b="1" i="0" u="none" strike="noStrike" baseline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培育牧師對小組教會運作概念與門徒訓練。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204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1092</TotalTime>
  <Words>635</Words>
  <Application>Microsoft Office PowerPoint</Application>
  <PresentationFormat>寬螢幕</PresentationFormat>
  <Paragraphs>70</Paragraphs>
  <Slides>18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7" baseType="lpstr">
      <vt:lpstr>微軟正黑體</vt:lpstr>
      <vt:lpstr>微軟正黑體</vt:lpstr>
      <vt:lpstr>新細明體</vt:lpstr>
      <vt:lpstr>標楷體</vt:lpstr>
      <vt:lpstr>Arial</vt:lpstr>
      <vt:lpstr>Calibri</vt:lpstr>
      <vt:lpstr>Calibri Light</vt:lpstr>
      <vt:lpstr>open sans</vt:lpstr>
      <vt:lpstr>Office 佈景主題</vt:lpstr>
      <vt:lpstr>屬靈家長訓練會</vt:lpstr>
      <vt:lpstr>PowerPoint 簡報</vt:lpstr>
      <vt:lpstr>知名演員暨播客主持人莎迪· 羅伯森專訪 知名佈道家力克．胡哲（Nick Vujicic）</vt:lpstr>
      <vt:lpstr>             教會必須做的「兩件事」</vt:lpstr>
      <vt:lpstr>                   屬靈家長（SP）</vt:lpstr>
      <vt:lpstr>PowerPoint 簡報</vt:lpstr>
      <vt:lpstr>PowerPoint 簡報</vt:lpstr>
      <vt:lpstr>                DEMO 1－同心祈禱</vt:lpstr>
      <vt:lpstr>為回應21世紀教會發展研討會後續跟進</vt:lpstr>
      <vt:lpstr>              『成為使徒性的教會』</vt:lpstr>
      <vt:lpstr>                       使徒性群體</vt:lpstr>
      <vt:lpstr>                DEMO 2－同心感謝</vt:lpstr>
      <vt:lpstr>PowerPoint 簡報</vt:lpstr>
      <vt:lpstr>                DEMO 3－同心祈禱</vt:lpstr>
      <vt:lpstr>      屬靈家長（SP）專心做好兩件事</vt:lpstr>
      <vt:lpstr>         DEMO 4－與未信者見面請安</vt:lpstr>
      <vt:lpstr>        DEMO 5－操練為小組新人禱告</vt:lpstr>
      <vt:lpstr> DEMO 6－操練作見證 《生命冊》，pp.37-39  1.三人一組 2.男女分組 3.一位作見證，另兩位聽 4.信主之前、信主經歷、     信主之前 5.作見證時間：2分鐘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屬靈家長訓練會</dc:title>
  <dc:creator>文良 林</dc:creator>
  <cp:lastModifiedBy>文良 林</cp:lastModifiedBy>
  <cp:revision>32</cp:revision>
  <dcterms:created xsi:type="dcterms:W3CDTF">2023-03-21T07:13:17Z</dcterms:created>
  <dcterms:modified xsi:type="dcterms:W3CDTF">2023-03-26T00:45:21Z</dcterms:modified>
</cp:coreProperties>
</file>