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6" r:id="rId6"/>
    <p:sldId id="259" r:id="rId7"/>
    <p:sldId id="265" r:id="rId8"/>
    <p:sldId id="260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E0A74-5EA3-4141-A8D0-9B0132265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A6C9E0-C96C-493C-9E91-1175D3982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FD40D9-F112-4D5A-B479-15B7E021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32B0FA-3851-49B7-B6F7-759EFDE4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95F17D-23D1-40A8-850F-F960A3D2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76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37473B-2625-44D7-BF4C-26377970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3BFDE8-D793-4872-B751-41D862C51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1D1669-8088-4260-A355-1FF017F9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B155ED-D22B-43C6-920A-4FA5F466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1C0C2B-393C-415C-9169-056D1331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78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D60A382-8FF0-4C7C-A54E-4F3F2C86A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EDBA98A-5F24-4D80-AADC-A9887A65E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22C186-3ADE-4A1C-B646-9A460659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BB88D9-4EA3-4EBC-ACEF-89E6CBB9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8BAD70-E02E-4F30-AA6C-63BFDACA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62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B7F783-6BBC-4088-8D2A-FC1A3E19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95F0E-05E8-41EA-8081-CE4D4E575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8DED3D-744E-4240-A8FF-A03837A7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F94E63-217E-4BBB-9943-443440A5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9E4AD2-7AF7-4C64-B7D5-44C8BE7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9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007C2-8069-46A1-8E16-E59A5247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D1F3D2-8515-4BD2-A9B6-31E28404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7A582E-4D23-4F11-B98D-D7BAEFEF0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B383B0C-106E-41F6-AFA1-1A760AC4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B2D6E1-5C12-4B4B-97EB-B459D217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77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347467-F902-45AB-815A-1120AA08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6B32A3-51FD-4CBB-8E12-6C02B594B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D8C31C-3ACD-4965-8755-E57212C17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C31107-7948-4BB5-A85E-D3E12D2E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54A9A7-74E9-4984-9D44-B4B50D5E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2C7594-FCC3-48F4-B2FC-27913E2C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3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513296-512F-4DF3-B199-40B7F8F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8CD8EA5-F266-4872-8F0B-DF8690012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F190B8-380D-4DD5-BF9B-126A937A6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07A8B3-9005-4A36-9B36-9DA98E712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09A457-47DF-41DB-A304-42CFD9345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7F02DEA-C2F1-415A-BF88-3F70BDC1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94C34B-7BD8-4836-8D49-3EC1F817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B54F4EE-3533-4FE3-AB7E-65D8CB90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55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8538E-03A9-4769-92A3-831E48D6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CE1B8D-B2EB-4CCF-8F42-4B2DBD69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FC460DB-9E76-4259-BA53-356B3F2C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7DC4CB-7502-4FCB-8666-7B8CB427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44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7151DE1-6A4F-44B3-8E83-35C6F0B5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65BCD20-53DB-4A25-97D2-84977787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50463D-72B6-4AFD-92D4-BB591776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3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804C5-D798-4DD2-B567-8E7B693D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CCC07-63B5-4395-9507-5D18E92F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7F3914-3781-481B-AC15-E37973ADB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AB1A01-DBFA-4F32-B17C-7658B1B5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CE319C-FCEA-4049-B57D-35DC2241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9CBF42-0339-4ACE-BDE4-576F7064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96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16FEF2-62D0-487E-A661-E1043484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9356656-5859-4F83-A867-4FD13C148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C275DF-75E6-46DB-86D9-3E567F3B6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E81C9A-06D8-4D1E-8B81-6E59E1A3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5EAD9F-18D8-499F-92E4-9121CB55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B3D105-F3CA-4B03-940E-29923F103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57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C68EEF0-B58B-46F0-8F3B-7C3B6A97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97307C-72C9-4D2E-92ED-ECF5A77E2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450FBA-3DF7-481D-A9AE-2C3E529A0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AAFD-E60D-4A95-81CB-12479C889FF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E34909-F95E-401F-B25F-B3FBC4C36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DA85EE-97D7-45D1-B61E-734274E8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2CFB-49A5-4D63-90FE-4DD22180B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8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8D8F87-323C-4F82-B711-EB28A750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441" y="1122363"/>
            <a:ext cx="5505061" cy="2387600"/>
          </a:xfrm>
        </p:spPr>
        <p:txBody>
          <a:bodyPr>
            <a:noAutofit/>
          </a:bodyPr>
          <a:lstStyle/>
          <a:p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小組禱告</a:t>
            </a:r>
            <a:br>
              <a:rPr lang="en-US" altLang="zh-TW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權能事奉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469E3F-5B36-4112-8B9B-D98F9AE89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82" y="5243804"/>
            <a:ext cx="6475445" cy="1594498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屬靈家長訓練會</a:t>
            </a:r>
            <a:r>
              <a:rPr lang="zh-TW" altLang="en-US" sz="3600" b="1" dirty="0"/>
              <a:t>                                        </a:t>
            </a:r>
            <a:endParaRPr lang="en-US" altLang="zh-TW" sz="3600" b="1" dirty="0"/>
          </a:p>
          <a:p>
            <a:r>
              <a:rPr lang="en-US" altLang="zh-TW" sz="3600" b="1" dirty="0"/>
              <a:t>2022.3.27.</a:t>
            </a:r>
            <a:r>
              <a:rPr lang="zh-TW" altLang="en-US" sz="3600" b="1" dirty="0"/>
              <a:t>主日下午</a:t>
            </a:r>
            <a:r>
              <a:rPr lang="en-US" altLang="zh-TW" sz="3600" b="1" dirty="0"/>
              <a:t>1:15</a:t>
            </a:r>
            <a:endParaRPr lang="zh-TW" altLang="en-US" sz="36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7ECA287-09FA-4FEE-805D-52C4EBBB0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5059" r="2412" b="4924"/>
          <a:stretch/>
        </p:blipFill>
        <p:spPr>
          <a:xfrm>
            <a:off x="6587412" y="-9684"/>
            <a:ext cx="5598366" cy="68676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206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祷告背景">
            <a:extLst>
              <a:ext uri="{FF2B5EF4-FFF2-40B4-BE49-F238E27FC236}">
                <a16:creationId xmlns:a16="http://schemas.microsoft.com/office/drawing/2014/main" id="{4852A833-FC4D-438B-914B-C341ED90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"/>
            <a:ext cx="12192000" cy="68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14943F8-9133-480B-90C1-ED5D6C2BF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3726226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禱告操練</a:t>
            </a:r>
          </a:p>
        </p:txBody>
      </p:sp>
    </p:spTree>
    <p:extLst>
      <p:ext uri="{BB962C8B-B14F-4D97-AF65-F5344CB8AC3E}">
        <p14:creationId xmlns:p14="http://schemas.microsoft.com/office/powerpoint/2010/main" val="332853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祷告背景">
            <a:extLst>
              <a:ext uri="{FF2B5EF4-FFF2-40B4-BE49-F238E27FC236}">
                <a16:creationId xmlns:a16="http://schemas.microsoft.com/office/drawing/2014/main" id="{9312A1EC-660A-4DCE-A49A-DC087538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"/>
            <a:ext cx="12192000" cy="68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A976748-DC50-44D1-B4DE-62C49DF13B6E}"/>
              </a:ext>
            </a:extLst>
          </p:cNvPr>
          <p:cNvSpPr txBox="1"/>
          <p:nvPr/>
        </p:nvSpPr>
        <p:spPr>
          <a:xfrm>
            <a:off x="726621" y="592183"/>
            <a:ext cx="112999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禱告操練的要求</a:t>
            </a: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</a:t>
            </a:r>
          </a:p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禱告時不碰觸別人身體，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除了疫情，男女也有別。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每個人都要順服，操練的過程。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957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C937CF-ED79-4F1E-A8AA-8F1DD73D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15F51F8-600C-40A6-A65D-646FDDB6526C}"/>
              </a:ext>
            </a:extLst>
          </p:cNvPr>
          <p:cNvSpPr txBox="1"/>
          <p:nvPr/>
        </p:nvSpPr>
        <p:spPr>
          <a:xfrm>
            <a:off x="236764" y="250434"/>
            <a:ext cx="1174187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3.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操練時要要回應</a:t>
            </a:r>
            <a:r>
              <a:rPr lang="zh-TW" altLang="en-US" sz="7200" b="1" dirty="0"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“</a:t>
            </a: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阿們</a:t>
            </a:r>
            <a:r>
              <a:rPr lang="zh-TW" altLang="en-US" sz="7200" b="1" dirty="0"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”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R="0" lvl="0" indent="0" fontAlgn="auto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*見證你對上帝的信心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>
              <a:defRPr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*對事奉者和被事奉者的支持</a:t>
            </a:r>
            <a:endParaRPr lang="en-US" altLang="zh-TW" sz="7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*讓自己更專心和服事者同心</a:t>
            </a:r>
          </a:p>
        </p:txBody>
      </p:sp>
    </p:spTree>
    <p:extLst>
      <p:ext uri="{BB962C8B-B14F-4D97-AF65-F5344CB8AC3E}">
        <p14:creationId xmlns:p14="http://schemas.microsoft.com/office/powerpoint/2010/main" val="102083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FE184D1-AB56-4F00-94F6-8663EC7C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3AAD717-8A6A-4159-8D76-650006043D03}"/>
              </a:ext>
            </a:extLst>
          </p:cNvPr>
          <p:cNvSpPr txBox="1"/>
          <p:nvPr/>
        </p:nvSpPr>
        <p:spPr>
          <a:xfrm>
            <a:off x="224519" y="302359"/>
            <a:ext cx="118504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何時要</a:t>
            </a:r>
            <a:r>
              <a:rPr lang="zh-TW" altLang="en-US" sz="6000" b="1" dirty="0">
                <a:latin typeface="新細明體" panose="02020500000000000000" pitchFamily="18" charset="-120"/>
                <a:cs typeface="+mj-cs"/>
              </a:rPr>
              <a:t>“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阿們</a:t>
            </a:r>
            <a:r>
              <a:rPr lang="zh-TW" altLang="en-US" sz="6000" b="1" dirty="0">
                <a:latin typeface="新細明體" panose="02020500000000000000" pitchFamily="18" charset="-120"/>
                <a:cs typeface="+mj-cs"/>
              </a:rPr>
              <a:t>”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*無論你是哪一個角色，當你 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有感動時就可</a:t>
            </a:r>
            <a:r>
              <a:rPr lang="zh-TW" altLang="en-US" sz="6000" b="1" dirty="0">
                <a:latin typeface="新細明體" panose="02020500000000000000" pitchFamily="18" charset="-120"/>
                <a:cs typeface="+mj-cs"/>
              </a:rPr>
              <a:t>。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*今天練習時在禱告範本句點的地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方來回應。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*禱告者要清楚要掌握速度，並在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句 點之處稍作停頓。</a:t>
            </a:r>
          </a:p>
        </p:txBody>
      </p:sp>
    </p:spTree>
    <p:extLst>
      <p:ext uri="{BB962C8B-B14F-4D97-AF65-F5344CB8AC3E}">
        <p14:creationId xmlns:p14="http://schemas.microsoft.com/office/powerpoint/2010/main" val="215661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BEBEBF-4229-4F91-BE4B-4018D751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1B70CFF-0F18-4D2A-AC51-12FE73BAE877}"/>
              </a:ext>
            </a:extLst>
          </p:cNvPr>
          <p:cNvSpPr txBox="1"/>
          <p:nvPr/>
        </p:nvSpPr>
        <p:spPr>
          <a:xfrm>
            <a:off x="566057" y="357051"/>
            <a:ext cx="1127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團體操練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:2:00~2:20</a:t>
            </a: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分組操練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:2:20~2:45</a:t>
            </a: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9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人一大組，每大組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123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報數，分成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小組，每人都要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種角色操練。回饋學習心得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:2:45~2:55</a:t>
            </a:r>
          </a:p>
          <a:p>
            <a:pPr>
              <a:defRPr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*由大組派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人分享。</a:t>
            </a:r>
          </a:p>
        </p:txBody>
      </p:sp>
    </p:spTree>
    <p:extLst>
      <p:ext uri="{BB962C8B-B14F-4D97-AF65-F5344CB8AC3E}">
        <p14:creationId xmlns:p14="http://schemas.microsoft.com/office/powerpoint/2010/main" val="313231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A619F-D896-4D91-8676-2D47F974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950491"/>
          </a:xfrm>
        </p:spPr>
        <p:txBody>
          <a:bodyPr>
            <a:normAutofit fontScale="90000"/>
          </a:bodyPr>
          <a:lstStyle/>
          <a:p>
            <a:b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  <a:r>
              <a:rPr lang="zh-TW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【醫治禱告】</a:t>
            </a:r>
            <a:br>
              <a:rPr lang="zh-TW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81B349-C094-49B4-A35A-4395BA0D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2" y="941161"/>
            <a:ext cx="11719250" cy="5766318"/>
          </a:xfrm>
        </p:spPr>
        <p:txBody>
          <a:bodyPr>
            <a:noAutofit/>
          </a:bodyPr>
          <a:lstStyle/>
          <a:p>
            <a:pPr marL="0" indent="0" algn="l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zh-TW" sz="4000" b="1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主耶穌，謝謝祢愛</a:t>
            </a:r>
            <a:r>
              <a:rPr lang="en-US" altLang="zh-TW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 </a:t>
            </a:r>
            <a:r>
              <a:rPr lang="zh-TW" altLang="zh-TW" sz="4000" b="1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，我知道祢愛我們，祢不願意</a:t>
            </a:r>
            <a:r>
              <a:rPr lang="en-US" altLang="zh-TW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  </a:t>
            </a:r>
            <a:r>
              <a:rPr lang="zh-TW" altLang="en-US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</a:t>
            </a:r>
            <a:r>
              <a:rPr lang="en-US" altLang="zh-TW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zh-TW" sz="4000" b="1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因疾病造成傷害。祈求祢以憐憫的心來醫治他的疾病。祢曾說，當我們在苦難中呼求祢時，祢必醫治和拯救我們脫離死亡。我們祈求祢以醫治和恩典來遮蓋</a:t>
            </a:r>
            <a:r>
              <a:rPr lang="en-US" altLang="zh-TW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   </a:t>
            </a:r>
            <a:r>
              <a:rPr lang="zh-TW" altLang="en-US" sz="4000" b="1" u="heavy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     </a:t>
            </a:r>
            <a:r>
              <a:rPr lang="zh-TW" altLang="zh-TW" sz="4000" b="1" kern="100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每一個傷口和所承受的痛苦。謝謝祢，不會輕看我們所遭受的痛苦。天父，我們愛祢、我們需要祢。奉主耶穌的名求，阿們。</a:t>
            </a:r>
            <a:endParaRPr lang="zh-TW" altLang="zh-TW" sz="40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8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B3E335-B7FB-43D5-A0AC-FC15158D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91" y="293915"/>
            <a:ext cx="11737909" cy="6270170"/>
          </a:xfrm>
        </p:spPr>
        <p:txBody>
          <a:bodyPr>
            <a:normAutofit/>
          </a:bodyPr>
          <a:lstStyle/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親愛的阿爸父！我把</a:t>
            </a:r>
            <a:r>
              <a:rPr lang="zh-TW" altLang="en-US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  </a:t>
            </a: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帶到祢面前，惟有祢知道他的需要。我無法醫治</a:t>
            </a:r>
            <a:r>
              <a:rPr lang="zh-TW" altLang="en-US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   </a:t>
            </a: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，只有祢能。我以信心倚靠祢醫治的應許，來為</a:t>
            </a:r>
            <a:r>
              <a:rPr lang="en-US" altLang="zh-TW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 </a:t>
            </a:r>
            <a:r>
              <a:rPr lang="zh-TW" altLang="en-US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en-US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得著醫治禱告，願祢從上頭來的醫治臨到他身上。現在，我為</a:t>
            </a:r>
            <a:r>
              <a:rPr lang="en-US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          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 </a:t>
            </a: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宣告祢的應許，我深信禱告醫治的大能，祈求祢在</a:t>
            </a:r>
            <a:r>
              <a:rPr lang="en-US" altLang="zh-TW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      </a:t>
            </a:r>
            <a:r>
              <a:rPr lang="zh-TW" altLang="en-US" sz="4000" b="1" u="sng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zh-TW" sz="4000" b="1" kern="100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生命中施行祢的大作為。我們等候在祢面前，全然仰望祢，哈利路亞，感謝讚美祢。奉主耶穌的名求。阿們。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10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E21BE9-B65E-47C8-A9E6-0C9887AD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847855"/>
          </a:xfrm>
        </p:spPr>
        <p:txBody>
          <a:bodyPr>
            <a:normAutofit fontScale="90000"/>
          </a:bodyPr>
          <a:lstStyle/>
          <a:p>
            <a:br>
              <a:rPr lang="en-US" altLang="zh-TW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zh-TW" altLang="zh-TW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【祝福禱告】</a:t>
            </a:r>
            <a:br>
              <a:rPr lang="zh-TW" altLang="zh-TW" sz="4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9C4672-F899-4A4E-ABF4-CFFD3E27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895739"/>
            <a:ext cx="11452549" cy="568234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zh-TW" altLang="zh-TW" sz="4700" b="1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親愛的主，我們滿心感謝讚美祢，感謝祢在茫茫的人海中揀選了</a:t>
            </a:r>
            <a:r>
              <a:rPr lang="en-US" altLang="zh-TW" sz="4700" b="1" u="heavy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4700" b="1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，感謝祢不離不棄的愛著</a:t>
            </a:r>
            <a:r>
              <a:rPr lang="en-US" altLang="zh-TW" sz="4700" b="1" u="heavy" kern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4700" b="1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。此時我奉主耶穌 基督的名宣告</a:t>
            </a:r>
            <a:r>
              <a:rPr lang="en-US" altLang="zh-TW" sz="4700" b="1" u="heavy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4700" b="1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必在基督耶穌裡得著祝福，在疲乏時候有祢加添力量，在祢賜平安的意念中領受祝福；也宣告祢都能使</a:t>
            </a:r>
            <a:r>
              <a:rPr lang="en-US" altLang="zh-TW" sz="4700" b="1" u="heavy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4700" b="1" kern="100" dirty="0">
                <a:solidFill>
                  <a:srgbClr val="333333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全家蒙福，充充足足成就一切的美善在他們身上。感謝天父垂聽我們的禱告，奉主的聖名祈求，阿們。</a:t>
            </a:r>
            <a:endParaRPr lang="zh-TW" altLang="zh-TW" sz="4700" b="1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994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627564-36E8-4523-B62D-DD5C2FF72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1" y="411061"/>
            <a:ext cx="10872131" cy="644693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6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13:15-13:30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詩歌讚美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6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13:30-14:00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挑旺禱告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6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14:00-14:45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訓練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1)14:00-14:20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自我操練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2)14:20-13:45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分組操練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zh-TW" altLang="en-US" sz="6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14:45-15:00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回饋操練收穫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91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06AE5-440B-4E71-BC4E-E53D9D14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8682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疫後時代教會的挑戰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3BC9AB-2AA6-4628-8197-75F85C3A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535186"/>
            <a:ext cx="11174136" cy="5117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zh-TW" sz="6600" b="1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教會向心力</a:t>
            </a:r>
            <a:endParaRPr lang="en-US" altLang="zh-TW" sz="6600" b="1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5800" b="1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66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zh-TW" sz="66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「牧養」及「門徒訓練」</a:t>
            </a:r>
            <a:endParaRPr lang="en-US" altLang="zh-TW" sz="66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5800" b="1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66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zh-TW" sz="6600" b="1" kern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牧養關懷</a:t>
            </a:r>
            <a:r>
              <a:rPr lang="zh-TW" altLang="en-US" sz="6600" b="1" kern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與</a:t>
            </a:r>
            <a:r>
              <a:rPr lang="zh-TW" altLang="zh-TW" sz="6600" b="1" kern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建立愛的團契</a:t>
            </a:r>
            <a:endParaRPr lang="zh-TW" altLang="zh-TW" sz="66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26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C5201E-1D83-4327-8376-F2290966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9"/>
            <a:ext cx="10515600" cy="1040234"/>
          </a:xfrm>
        </p:spPr>
        <p:txBody>
          <a:bodyPr/>
          <a:lstStyle/>
          <a:p>
            <a:r>
              <a:rPr lang="zh-TW" altLang="en-US" dirty="0"/>
              <a:t>          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韓國教會興衰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39E194-5839-4014-BD3B-12C8BD20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1275126"/>
            <a:ext cx="10716237" cy="5482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●大韓耶穌教長老會合同教會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2011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年共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285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萬名信徒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年共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239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萬名信徒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年當中衰退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4.55%</a:t>
            </a: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●衛理公會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2011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年共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158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萬名信徒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年共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122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萬名信徒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未來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年預計流失</a:t>
            </a:r>
            <a:r>
              <a:rPr lang="en-US" altLang="zh-TW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60</a:t>
            </a:r>
            <a:r>
              <a:rPr lang="zh-TW" altLang="en-US" sz="44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萬名信徒</a:t>
            </a:r>
            <a:endParaRPr lang="en-US" altLang="zh-TW" sz="4400" b="1" kern="1800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0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06AE5-440B-4E71-BC4E-E53D9D14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8682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禱告有效嗎</a:t>
            </a:r>
            <a:r>
              <a:rPr lang="zh-TW" altLang="en-US" sz="4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3BC9AB-2AA6-4628-8197-75F85C3A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0" y="1249960"/>
            <a:ext cx="11174136" cy="5402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en-US" sz="4000" b="1" kern="1800" dirty="0">
                <a:solidFill>
                  <a:srgbClr val="4A4A4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以以斯帖記為例，以色列民禁食哭泣禱告。</a:t>
            </a:r>
            <a:endParaRPr lang="en-US" altLang="zh-TW" sz="4000" b="1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小組禱告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的特點</a:t>
            </a:r>
            <a:r>
              <a:rPr lang="zh-TW" altLang="en-US" sz="4000" b="1" kern="18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4000" b="1" kern="18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小組禱告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有別於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個人單獨禱告</a:t>
            </a:r>
            <a:r>
              <a:rPr lang="zh-TW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共同尋求神對小組的心意。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同心合意恆切禱告，互相接納，彼此相愛。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4)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分享神愛，以愛相繫，消除彼此隔閡。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5)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基督的愛流露出來，人人真實經歷神同在。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r>
              <a:rPr lang="zh-TW" altLang="en-US" sz="4000" b="1" kern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人人流露神的愛，真正建立愛的團契。</a:t>
            </a:r>
            <a:endParaRPr lang="en-US" altLang="zh-TW" sz="4000" b="1" kern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solidFill>
                <a:srgbClr val="4A4A4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603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AC73F-8BC0-4C0C-9402-5E87A2A8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1"/>
            <a:ext cx="11103898" cy="114953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馬太福音十八：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18-20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（小組聚會）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9FA4CC-EAAD-4A59-A1C5-50DA506E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332412"/>
            <a:ext cx="11308702" cy="54229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我實在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告訴你們，凡你們在地上所捆綁的，在天上也要捆綁；凡你們在地上所釋放的，在天上也要釋放。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實在 </a:t>
            </a:r>
            <a:r>
              <a:rPr lang="zh-TW" altLang="en-US" sz="72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→</a:t>
            </a:r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“阿們”</a:t>
            </a:r>
          </a:p>
        </p:txBody>
      </p:sp>
    </p:spTree>
    <p:extLst>
      <p:ext uri="{BB962C8B-B14F-4D97-AF65-F5344CB8AC3E}">
        <p14:creationId xmlns:p14="http://schemas.microsoft.com/office/powerpoint/2010/main" val="49701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C25014-3B21-46F0-B2D8-B31BFF47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7996"/>
            <a:ext cx="10787743" cy="6274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我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又告訴你們，若是你們中間有兩個人在地上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同心合意地求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甚麼事，我在天上的父必為他們成全。因為無論在哪裏，有兩三個人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奉我的名聚會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，那裏就有我在他們中間。」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84490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C9DD81-3AE1-407D-B072-14678B12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00"/>
            <a:ext cx="10515600" cy="107982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馬太福音十：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廿八：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8BB5DD-03BF-48F6-B061-783FAAD1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263618"/>
            <a:ext cx="11234057" cy="546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耶穌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叫了十二個門徒來，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給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他們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權柄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能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趕逐污鬼，並醫治各樣的病症。</a:t>
            </a:r>
            <a:endParaRPr lang="en-US" altLang="zh-TW" sz="60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耶穌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進前來，對他們說：「天上地下所有的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權柄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都賜給我了。」</a:t>
            </a:r>
          </a:p>
        </p:txBody>
      </p:sp>
    </p:spTree>
    <p:extLst>
      <p:ext uri="{BB962C8B-B14F-4D97-AF65-F5344CB8AC3E}">
        <p14:creationId xmlns:p14="http://schemas.microsoft.com/office/powerpoint/2010/main" val="64332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2DCBA9-3C63-4AD8-B69B-2B2BF544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13"/>
            <a:ext cx="10515600" cy="1191237"/>
          </a:xfrm>
        </p:spPr>
        <p:txBody>
          <a:bodyPr/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小組議程</a:t>
            </a:r>
            <a:r>
              <a:rPr lang="zh-TW" altLang="en-US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“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sz="5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”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F16F1A-EA34-4A45-8635-23015A33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0"/>
            <a:ext cx="10515600" cy="53731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會前禱告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1.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凝聚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2.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榮耀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3.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成長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4.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出發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5.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加速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會後檢討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（禱告）</a:t>
            </a:r>
          </a:p>
        </p:txBody>
      </p:sp>
    </p:spTree>
    <p:extLst>
      <p:ext uri="{BB962C8B-B14F-4D97-AF65-F5344CB8AC3E}">
        <p14:creationId xmlns:p14="http://schemas.microsoft.com/office/powerpoint/2010/main" val="101620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992</Words>
  <Application>Microsoft Office PowerPoint</Application>
  <PresentationFormat>寬螢幕</PresentationFormat>
  <Paragraphs>80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小組禱告 權能事奉</vt:lpstr>
      <vt:lpstr>PowerPoint 簡報</vt:lpstr>
      <vt:lpstr>      Covid-19疫後時代教會的挑戰</vt:lpstr>
      <vt:lpstr>           韓國教會興衰</vt:lpstr>
      <vt:lpstr>                    禱告有效嗎？</vt:lpstr>
      <vt:lpstr>   馬太福音十八：18-20（小組聚會）</vt:lpstr>
      <vt:lpstr>PowerPoint 簡報</vt:lpstr>
      <vt:lpstr>        馬太福音十：1；廿八：18</vt:lpstr>
      <vt:lpstr>           小組議程“5G”</vt:lpstr>
      <vt:lpstr>禱告操練</vt:lpstr>
      <vt:lpstr>PowerPoint 簡報</vt:lpstr>
      <vt:lpstr>PowerPoint 簡報</vt:lpstr>
      <vt:lpstr>PowerPoint 簡報</vt:lpstr>
      <vt:lpstr>PowerPoint 簡報</vt:lpstr>
      <vt:lpstr>                      【醫治禱告】 </vt:lpstr>
      <vt:lpstr>PowerPoint 簡報</vt:lpstr>
      <vt:lpstr>                          【祝福禱告】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小組禱告 權能事奉</dc:title>
  <dc:creator>文良 林</dc:creator>
  <cp:lastModifiedBy>文良 林</cp:lastModifiedBy>
  <cp:revision>30</cp:revision>
  <dcterms:created xsi:type="dcterms:W3CDTF">2022-03-22T16:54:46Z</dcterms:created>
  <dcterms:modified xsi:type="dcterms:W3CDTF">2022-03-30T06:18:12Z</dcterms:modified>
</cp:coreProperties>
</file>