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78" r:id="rId8"/>
    <p:sldId id="26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BA246-2885-449C-A83A-592A9307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0E78A0-8DDD-40AF-8DE9-51A9C4A5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F639D9-42DA-480F-9A2E-61EA5B72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185D16-C1F0-4427-8F31-53C0F708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756655-1D79-4AC9-80DA-1AFDA6FB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23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52B17-3371-4FED-8984-68B57E79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8E371D-4F9B-45F7-828D-6ED0889CE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A5CAAC-827A-4531-8937-9A6D7FEB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E586A2-4B73-44D6-A511-B3CD32A6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AD96D-0C3F-454E-9A93-E3B13459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29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CDEF42D-DB6B-4CB8-B507-B8E3A00D5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2F49A2-4958-4A99-A62B-97B50B4A9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609653-3C70-4AF1-9B93-96C6E0F3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0BB66A-00BD-4587-B42B-BEA15517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E7FEEF-FB4A-409B-8CFF-8AEC09F4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81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460E6-FDEE-4CE1-8752-CEF81A61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3E8561-7B2D-41EA-87A5-A3D204A5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F2D0AA-4272-458A-88F5-48E61ABE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395B88-00DD-45CB-A1E4-EA1F6DB1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CCC5FD-480F-4B36-B46C-277B6FDD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8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8CB49-0B40-43CF-9EB9-0C2C7073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FA545E-7545-417C-887B-D257312DB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732F57-1951-4948-97E9-5C1B59E2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C6FD67-147A-45DE-B880-55DB99FF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B93F46-C96D-454F-AABF-70BB0F43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60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844D00-E3CF-4DCD-A020-FAD22E75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FB79DA-DB96-4705-A257-5C32F90D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79900B4-5354-4E4A-BF39-8DA223633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FC8C3C-1072-4930-957A-20C13DF3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1DAF2A-FDF3-4F04-A9B3-4E68B068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A9279C-0863-4C57-9D76-31A053A2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44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78A234-3D4F-45B1-9FA1-A14F7807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EDFA6-8008-4FF6-9F38-14C2DF79B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BB0F3A-C970-43AE-84DE-E6E540A39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72C3FF-BE90-41DF-9D92-08FA25D10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5AE9CD-0CF0-4F30-888F-ED51754B6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C2B09FB-36C5-4540-A860-9F1A0851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355F2B-D654-43EF-8B51-5F3B5E81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42F61DE-B84A-4A75-AE4A-B8C97686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57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0A3141-5196-485B-88A3-6B13FA3A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98A5EB9-6BF5-49FA-97C2-11D95A2B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29093A-E30D-4AB9-AC61-4F2CDC34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E674A7-8E72-478C-B6ED-93AA65D1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74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48728DA-D3C5-48A6-B425-F147555F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EAEF406-41EA-4DB2-BD5F-715F16CB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9B49B-048D-41F1-A9B3-13689074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5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6E410-A2CB-42CF-A7B7-AD034CC6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1C645-6D26-406F-8877-ADD35DA7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3F0116-E2A2-4660-AC22-2B498F9F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17FD78-5E18-49BF-BDAF-823FB3AE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780DCA-A664-41AA-97EF-AEDF1BB5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3464A3-8439-46F1-A366-46C1624B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0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4BB9F-45F5-434E-B1DD-83BD4308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E849B0-F659-459E-8C53-D8BC6BCE7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536A0C-C793-4759-A9FD-410CC8B4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E6FD25-97B0-4E97-8C4F-7E08B577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B3F508-3D00-4C5B-8106-BAB00E0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353DC5-EAF2-4DEB-B246-39DCB1FF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87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F8C66B5-5203-44A0-B766-98F1D4EB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66BF70-EA89-4779-B67D-691504B2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EFB59B-DC25-4AE9-85CC-140410338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7AE4-B62A-4D3B-B8CB-8EB0890DB164}" type="datetimeFigureOut">
              <a:rPr lang="zh-TW" altLang="en-US" smtClean="0"/>
              <a:t>2021/2/21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423F05-E8DD-4EF1-AD5E-0FF2868AA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D3E31F-F5AD-48BA-8699-7B5738C4D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7BAC-3CDE-4BB8-AF4D-0942F4CB02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5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9C2647-BA6E-4E22-A00F-111F709F5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69581"/>
          </a:xfrm>
        </p:spPr>
        <p:txBody>
          <a:bodyPr>
            <a:noAutofit/>
          </a:bodyPr>
          <a:lstStyle/>
          <a:p>
            <a:r>
              <a:rPr lang="zh-TW" altLang="en-US" sz="8800" b="1" dirty="0">
                <a:solidFill>
                  <a:srgbClr val="002060"/>
                </a:solidFill>
                <a:latin typeface="+mn-ea"/>
              </a:rPr>
              <a:t>重新教會關懷小組</a:t>
            </a:r>
            <a:br>
              <a:rPr lang="en-US" altLang="zh-TW" sz="8800" b="1" dirty="0">
                <a:solidFill>
                  <a:srgbClr val="002060"/>
                </a:solidFill>
                <a:latin typeface="+mn-ea"/>
              </a:rPr>
            </a:br>
            <a:r>
              <a:rPr lang="zh-TW" altLang="en-US" sz="8800" b="1" dirty="0">
                <a:solidFill>
                  <a:srgbClr val="002060"/>
                </a:solidFill>
                <a:latin typeface="+mn-ea"/>
              </a:rPr>
              <a:t>屬靈家長訓練會</a:t>
            </a:r>
            <a:endParaRPr lang="zh-TW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DAF954-1BC4-4C38-AAB8-6F2F948E2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6302"/>
            <a:ext cx="9144000" cy="961498"/>
          </a:xfrm>
        </p:spPr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rgbClr val="002060"/>
                </a:solidFill>
                <a:latin typeface="+mn-ea"/>
              </a:rPr>
              <a:t>2021.2.21.</a:t>
            </a:r>
            <a:endParaRPr lang="zh-TW" alt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16A8927-9740-4A65-987D-C0E918D7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6341"/>
          <a:stretch/>
        </p:blipFill>
        <p:spPr>
          <a:xfrm>
            <a:off x="0" y="-32267"/>
            <a:ext cx="12192000" cy="6957391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36A5FC9-4DC0-4612-BFBB-853F07D2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"/>
            <a:ext cx="1890408" cy="4873556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             出埃及記</a:t>
            </a:r>
            <a:r>
              <a:rPr lang="en-US" altLang="zh-TW" sz="5400" b="1" dirty="0"/>
              <a:t>32</a:t>
            </a:r>
            <a:r>
              <a:rPr lang="en-US" altLang="zh-TW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:32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4848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0A477-93D8-435A-BFE8-AFEDFB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屬靈家長的職責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806170"/>
            <a:ext cx="11858017" cy="4351338"/>
          </a:xfrm>
        </p:spPr>
        <p:txBody>
          <a:bodyPr/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二、屬靈家長是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生命的陪伴者</a:t>
            </a:r>
          </a:p>
        </p:txBody>
      </p:sp>
    </p:spTree>
    <p:extLst>
      <p:ext uri="{BB962C8B-B14F-4D97-AF65-F5344CB8AC3E}">
        <p14:creationId xmlns:p14="http://schemas.microsoft.com/office/powerpoint/2010/main" val="6084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355107"/>
            <a:ext cx="11858017" cy="5802401"/>
          </a:xfrm>
        </p:spPr>
        <p:txBody>
          <a:bodyPr/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二、屬靈家長是生命的陪伴者</a:t>
            </a:r>
            <a:r>
              <a:rPr lang="en-US" altLang="zh-TW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endParaRPr lang="en-US" altLang="zh-TW" sz="6600" b="1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陪伴新人經歷上帝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愛人的靈魂</a:t>
            </a:r>
          </a:p>
        </p:txBody>
      </p:sp>
    </p:spTree>
    <p:extLst>
      <p:ext uri="{BB962C8B-B14F-4D97-AF65-F5344CB8AC3E}">
        <p14:creationId xmlns:p14="http://schemas.microsoft.com/office/powerpoint/2010/main" val="161166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0A477-93D8-435A-BFE8-AFEDFB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屬靈家長的職責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806170"/>
            <a:ext cx="11858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三、屬靈家長是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受委任的事奉者</a:t>
            </a:r>
          </a:p>
        </p:txBody>
      </p:sp>
    </p:spTree>
    <p:extLst>
      <p:ext uri="{BB962C8B-B14F-4D97-AF65-F5344CB8AC3E}">
        <p14:creationId xmlns:p14="http://schemas.microsoft.com/office/powerpoint/2010/main" val="173397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0"/>
            <a:ext cx="11858017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三、屬靈家長是受委任事奉者</a:t>
            </a:r>
            <a:r>
              <a:rPr lang="en-US" altLang="zh-TW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endParaRPr lang="en-US" altLang="zh-TW" sz="6600" b="1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帶領小組員肢體。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帶領小組聚會、靈修、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事奉。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帶領慕道友。</a:t>
            </a:r>
          </a:p>
        </p:txBody>
      </p:sp>
    </p:spTree>
    <p:extLst>
      <p:ext uri="{BB962C8B-B14F-4D97-AF65-F5344CB8AC3E}">
        <p14:creationId xmlns:p14="http://schemas.microsoft.com/office/powerpoint/2010/main" val="192425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0A477-93D8-435A-BFE8-AFEDFB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屬靈家長的職責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806170"/>
            <a:ext cx="11858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四、屬靈家長是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靈命位份被提升者</a:t>
            </a:r>
          </a:p>
        </p:txBody>
      </p:sp>
    </p:spTree>
    <p:extLst>
      <p:ext uri="{BB962C8B-B14F-4D97-AF65-F5344CB8AC3E}">
        <p14:creationId xmlns:p14="http://schemas.microsoft.com/office/powerpoint/2010/main" val="375098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0"/>
            <a:ext cx="11858017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四、屬靈家長是靈命位份被</a:t>
            </a:r>
            <a:endParaRPr lang="en-US" altLang="zh-TW" sz="66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提升者</a:t>
            </a:r>
            <a:r>
              <a:rPr lang="en-US" altLang="zh-TW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endParaRPr lang="en-US" altLang="zh-TW" sz="6600" b="1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儲備屬靈家長。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往被提升的位份去。</a:t>
            </a:r>
          </a:p>
        </p:txBody>
      </p:sp>
    </p:spTree>
    <p:extLst>
      <p:ext uri="{BB962C8B-B14F-4D97-AF65-F5344CB8AC3E}">
        <p14:creationId xmlns:p14="http://schemas.microsoft.com/office/powerpoint/2010/main" val="217194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0A477-93D8-435A-BFE8-AFEDFB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屬靈家長的職責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806169"/>
            <a:ext cx="11858017" cy="4905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五、屬靈家長是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門徒、神國精兵、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收割部隊</a:t>
            </a:r>
          </a:p>
        </p:txBody>
      </p:sp>
    </p:spTree>
    <p:extLst>
      <p:ext uri="{BB962C8B-B14F-4D97-AF65-F5344CB8AC3E}">
        <p14:creationId xmlns:p14="http://schemas.microsoft.com/office/powerpoint/2010/main" val="379722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48099-8616-4270-BDEB-5892FF7A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645"/>
            <a:ext cx="10515600" cy="1690688"/>
          </a:xfrm>
        </p:spPr>
        <p:txBody>
          <a:bodyPr/>
          <a:lstStyle/>
          <a:p>
            <a:r>
              <a:rPr lang="zh-TW" altLang="en-US" dirty="0"/>
              <a:t>        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祝福禱告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25A023-6EC2-4AEF-ABEE-62423A48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1332688"/>
            <a:ext cx="11186809" cy="5525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由牧區區長為你的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幹部同工、小組員祝福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由牧師為牧區所有</a:t>
            </a:r>
            <a:endParaRPr lang="en-US" altLang="zh-TW" sz="8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幹部同工、小組員祝福</a:t>
            </a:r>
          </a:p>
        </p:txBody>
      </p:sp>
    </p:spTree>
    <p:extLst>
      <p:ext uri="{BB962C8B-B14F-4D97-AF65-F5344CB8AC3E}">
        <p14:creationId xmlns:p14="http://schemas.microsoft.com/office/powerpoint/2010/main" val="78623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1B5F8-EB9F-4D35-949C-8DDF5E44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9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         </a:t>
            </a:r>
            <a:r>
              <a:rPr lang="zh-TW" altLang="en-US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創世記卅六：</a:t>
            </a:r>
            <a:r>
              <a:rPr lang="en-US" altLang="zh-TW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31</a:t>
            </a:r>
            <a:r>
              <a:rPr lang="zh-TW" altLang="en-US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lang="en-US" altLang="zh-TW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r>
              <a:rPr lang="zh-TW" altLang="en-US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lang="en-US" altLang="zh-TW" sz="40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</a:t>
            </a:r>
            <a:endParaRPr lang="zh-TW" altLang="en-US" sz="40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895092-F406-413E-AF8C-5BAB446A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32" y="1016454"/>
            <a:ext cx="11895364" cy="584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en-US" altLang="zh-TW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31.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以色列人未有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君王治理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以先，在以東地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作王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的記在下面。」</a:t>
            </a: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en-US" altLang="zh-TW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以掃娶迦南的女子為妻</a:t>
            </a:r>
            <a:r>
              <a:rPr lang="en-US" altLang="zh-TW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亞拿的女兒阿何利巴瑪。」</a:t>
            </a: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en-US" altLang="zh-TW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以掃帶著他的妻子、兒女，與家中一切的人口，並他的牛羊、牲畜，和一切貨財，就是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他在迦南地所得的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往別處去</a:t>
            </a:r>
            <a:r>
              <a:rPr lang="zh-TW" altLang="en-US" sz="4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，離了他兄弟雅各。 」</a:t>
            </a:r>
          </a:p>
        </p:txBody>
      </p:sp>
    </p:spTree>
    <p:extLst>
      <p:ext uri="{BB962C8B-B14F-4D97-AF65-F5344CB8AC3E}">
        <p14:creationId xmlns:p14="http://schemas.microsoft.com/office/powerpoint/2010/main" val="39938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EBBD2F4-BC88-413A-87A0-011128037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3515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30277B-95D2-4D96-BF7E-263FA8A8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69"/>
            <a:ext cx="10515600" cy="1236888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                           </a:t>
            </a:r>
            <a:r>
              <a:rPr lang="en-US" altLang="zh-TW" sz="5400" b="1" dirty="0">
                <a:latin typeface="Franklin Gothic Demi Cond" panose="020B0706030402020204" pitchFamily="34" charset="0"/>
              </a:rPr>
              <a:t>4</a:t>
            </a:r>
            <a:r>
              <a:rPr lang="zh-TW" altLang="en-US" sz="5400" b="1" dirty="0">
                <a:latin typeface="Franklin Gothic Demi Cond" panose="020B070603040202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5400" b="1" dirty="0">
                <a:latin typeface="Franklin Gothic Demi Cond" panose="020B0706030402020204" pitchFamily="34" charset="0"/>
                <a:ea typeface="新細明體" panose="02020500000000000000" pitchFamily="18" charset="-120"/>
              </a:rPr>
              <a:t>B</a:t>
            </a:r>
            <a:r>
              <a:rPr lang="zh-TW" altLang="en-US" sz="5400" b="1" dirty="0">
                <a:latin typeface="Franklin Gothic Demi Cond" panose="020B0706030402020204" pitchFamily="34" charset="0"/>
                <a:ea typeface="新細明體" panose="02020500000000000000" pitchFamily="18" charset="-120"/>
              </a:rPr>
              <a:t>”</a:t>
            </a:r>
            <a:endParaRPr lang="zh-TW" altLang="en-US" sz="5400" b="1" dirty="0">
              <a:latin typeface="Franklin Gothic Demi Cond" panose="020B07060304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BF8C13-6B38-4B72-B951-EFEE6BD7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758"/>
            <a:ext cx="105156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8000" dirty="0">
                <a:latin typeface="Franklin Gothic Demi Cond" panose="020B0706030402020204" pitchFamily="34" charset="0"/>
              </a:rPr>
              <a:t>           </a:t>
            </a:r>
            <a:r>
              <a:rPr lang="en-US" altLang="zh-TW" sz="8800" dirty="0">
                <a:latin typeface="Franklin Gothic Demi Cond" panose="020B0706030402020204" pitchFamily="34" charset="0"/>
              </a:rPr>
              <a:t>1. Better price.</a:t>
            </a:r>
          </a:p>
          <a:p>
            <a:pPr marL="0" indent="0">
              <a:buNone/>
            </a:pPr>
            <a:r>
              <a:rPr lang="en-US" altLang="zh-TW" sz="8800" dirty="0">
                <a:latin typeface="Franklin Gothic Demi Cond" panose="020B0706030402020204" pitchFamily="34" charset="0"/>
              </a:rPr>
              <a:t>          2. Better price.</a:t>
            </a:r>
          </a:p>
          <a:p>
            <a:pPr marL="0" indent="0">
              <a:buNone/>
            </a:pPr>
            <a:r>
              <a:rPr lang="en-US" altLang="zh-TW" sz="8800" dirty="0">
                <a:latin typeface="Franklin Gothic Demi Cond" panose="020B0706030402020204" pitchFamily="34" charset="0"/>
              </a:rPr>
              <a:t>          3. Better quality.</a:t>
            </a:r>
          </a:p>
          <a:p>
            <a:pPr marL="0" indent="0">
              <a:buNone/>
            </a:pPr>
            <a:r>
              <a:rPr lang="en-US" altLang="zh-TW" sz="8800" dirty="0">
                <a:latin typeface="Franklin Gothic Demi Cond" panose="020B0706030402020204" pitchFamily="34" charset="0"/>
              </a:rPr>
              <a:t>          4. Better choice.</a:t>
            </a:r>
          </a:p>
          <a:p>
            <a:pPr marL="0" indent="0">
              <a:buNone/>
            </a:pPr>
            <a:endParaRPr lang="en-US" altLang="zh-TW" sz="8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656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73250-849E-4C27-88E6-DC0A7004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B63FAA-4FDA-4931-A642-1C6E87313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619" cy="6858001"/>
          </a:xfrm>
        </p:spPr>
      </p:pic>
    </p:spTree>
    <p:extLst>
      <p:ext uri="{BB962C8B-B14F-4D97-AF65-F5344CB8AC3E}">
        <p14:creationId xmlns:p14="http://schemas.microsoft.com/office/powerpoint/2010/main" val="21624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A5FC9-4DC0-4612-BFBB-853F07D2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88331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              馬太福音十六</a:t>
            </a:r>
            <a:r>
              <a:rPr lang="en-US" altLang="zh-TW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:26</a:t>
            </a:r>
            <a:endParaRPr lang="zh-TW" altLang="en-US" sz="54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026B00-6B65-40F7-A9E3-7287F9BD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8" y="1391055"/>
            <a:ext cx="11293812" cy="5466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8800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8800" b="1" i="0" dirty="0">
                <a:solidFill>
                  <a:srgbClr val="000000"/>
                </a:solidFill>
                <a:effectLst/>
                <a:latin typeface="bstw"/>
              </a:rPr>
              <a:t>人若賺得</a:t>
            </a:r>
            <a:r>
              <a:rPr lang="zh-TW" altLang="en-US" sz="8800" b="1" i="0" dirty="0">
                <a:solidFill>
                  <a:srgbClr val="FF0000"/>
                </a:solidFill>
                <a:effectLst/>
                <a:latin typeface="bstw"/>
              </a:rPr>
              <a:t>全世界</a:t>
            </a:r>
            <a:r>
              <a:rPr lang="zh-TW" altLang="en-US" sz="8800" b="1" i="0" dirty="0">
                <a:solidFill>
                  <a:srgbClr val="000000"/>
                </a:solidFill>
                <a:effectLst/>
                <a:latin typeface="bstw"/>
              </a:rPr>
              <a:t>，賠上自己的</a:t>
            </a:r>
            <a:r>
              <a:rPr lang="zh-TW" altLang="en-US" sz="8800" b="1" i="0" dirty="0">
                <a:solidFill>
                  <a:srgbClr val="FF0000"/>
                </a:solidFill>
                <a:effectLst/>
                <a:latin typeface="bstw"/>
              </a:rPr>
              <a:t>生命</a:t>
            </a:r>
            <a:r>
              <a:rPr lang="zh-TW" altLang="en-US" sz="8800" b="1" i="0" dirty="0">
                <a:solidFill>
                  <a:srgbClr val="000000"/>
                </a:solidFill>
                <a:effectLst/>
                <a:latin typeface="bstw"/>
              </a:rPr>
              <a:t>，有甚麼益處呢？人還能拿甚麼換</a:t>
            </a:r>
            <a:r>
              <a:rPr lang="zh-TW" altLang="en-US" sz="8800" b="1" i="0" dirty="0">
                <a:solidFill>
                  <a:srgbClr val="FF0000"/>
                </a:solidFill>
                <a:effectLst/>
                <a:latin typeface="bstw"/>
              </a:rPr>
              <a:t>生命</a:t>
            </a:r>
            <a:r>
              <a:rPr lang="zh-TW" altLang="en-US" sz="8800" b="1" i="0" dirty="0">
                <a:solidFill>
                  <a:srgbClr val="000000"/>
                </a:solidFill>
                <a:effectLst/>
                <a:latin typeface="bstw"/>
              </a:rPr>
              <a:t>呢？</a:t>
            </a:r>
            <a:r>
              <a:rPr lang="zh-TW" altLang="en-US" sz="8800" b="1" dirty="0">
                <a:solidFill>
                  <a:srgbClr val="000000"/>
                </a:solidFill>
                <a:latin typeface="新細明體" panose="02020500000000000000" pitchFamily="18" charset="-120"/>
              </a:rPr>
              <a:t>」</a:t>
            </a:r>
            <a:endParaRPr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1676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30A477-93D8-435A-BFE8-AFEDFBE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屬靈家長的職責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55BC2C-842F-4191-AEFD-7035CB9C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806170"/>
            <a:ext cx="11858017" cy="4351338"/>
          </a:xfrm>
        </p:spPr>
        <p:txBody>
          <a:bodyPr/>
          <a:lstStyle/>
          <a:p>
            <a:pPr marL="0" indent="0">
              <a:buNone/>
            </a:pPr>
            <a:endParaRPr lang="en-US" altLang="zh-TW" sz="4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一、屬靈家長是</a:t>
            </a:r>
            <a:endParaRPr lang="en-US" altLang="zh-TW" sz="88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生命冊</a:t>
            </a:r>
            <a:r>
              <a:rPr lang="en-US" altLang="zh-TW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TW" altLang="en-US" sz="88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的執行者</a:t>
            </a:r>
          </a:p>
        </p:txBody>
      </p:sp>
    </p:spTree>
    <p:extLst>
      <p:ext uri="{BB962C8B-B14F-4D97-AF65-F5344CB8AC3E}">
        <p14:creationId xmlns:p14="http://schemas.microsoft.com/office/powerpoint/2010/main" val="237320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61D4835-13BE-41DE-84B7-44FE7054C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3639" cy="6902710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482D52-8576-4666-9CDF-ED472530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9" y="1295222"/>
            <a:ext cx="7158361" cy="43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C0DD2B-7296-41BE-B2FD-BC61C0ECA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0"/>
            <a:ext cx="4941455" cy="6858000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9DD4BD9-58EF-4BFB-BD58-F059B8F84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0545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6953171-D838-4717-8B85-F990439D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16945"/>
            <a:ext cx="12487564" cy="1597891"/>
          </a:xfrm>
        </p:spPr>
        <p:txBody>
          <a:bodyPr>
            <a:noAutofit/>
          </a:bodyPr>
          <a:lstStyle/>
          <a:p>
            <a:r>
              <a:rPr lang="zh-TW" altLang="en-US" sz="66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生命樹→</a:t>
            </a: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zh-TW" altLang="zh-TW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代禱樹</a:t>
            </a:r>
            <a:r>
              <a:rPr lang="zh-TW" altLang="en-US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→ </a:t>
            </a:r>
            <a:r>
              <a:rPr lang="zh-TW" altLang="zh-TW" sz="6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天上生命冊</a:t>
            </a:r>
            <a:endParaRPr lang="zh-TW" altLang="en-US" sz="66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08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435</Words>
  <Application>Microsoft Office PowerPoint</Application>
  <PresentationFormat>寬螢幕</PresentationFormat>
  <Paragraphs>60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bstw</vt:lpstr>
      <vt:lpstr>Microsoft YaHei</vt:lpstr>
      <vt:lpstr>新細明體</vt:lpstr>
      <vt:lpstr>Arial</vt:lpstr>
      <vt:lpstr>Calibri</vt:lpstr>
      <vt:lpstr>Calibri Light</vt:lpstr>
      <vt:lpstr>Franklin Gothic Demi Cond</vt:lpstr>
      <vt:lpstr>Times New Roman</vt:lpstr>
      <vt:lpstr>Office 佈景主題</vt:lpstr>
      <vt:lpstr>重新教會關懷小組 屬靈家長訓練會</vt:lpstr>
      <vt:lpstr>             創世記卅六：31、2、6</vt:lpstr>
      <vt:lpstr>PowerPoint 簡報</vt:lpstr>
      <vt:lpstr>                           4“B”</vt:lpstr>
      <vt:lpstr>PowerPoint 簡報</vt:lpstr>
      <vt:lpstr>              馬太福音十六:26</vt:lpstr>
      <vt:lpstr>                     屬靈家長的職責</vt:lpstr>
      <vt:lpstr>PowerPoint 簡報</vt:lpstr>
      <vt:lpstr> 生命樹→ 代禱樹→ 天上生命冊</vt:lpstr>
      <vt:lpstr>             出埃及記32:32</vt:lpstr>
      <vt:lpstr>                     屬靈家長的職責</vt:lpstr>
      <vt:lpstr>PowerPoint 簡報</vt:lpstr>
      <vt:lpstr>                     屬靈家長的職責</vt:lpstr>
      <vt:lpstr>PowerPoint 簡報</vt:lpstr>
      <vt:lpstr>                     屬靈家長的職責</vt:lpstr>
      <vt:lpstr>PowerPoint 簡報</vt:lpstr>
      <vt:lpstr>                     屬靈家長的職責</vt:lpstr>
      <vt:lpstr>                             祝福禱告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重新教會關懷小組 屬靈家長訓練會</dc:title>
  <dc:creator>LIN010</dc:creator>
  <cp:lastModifiedBy>文良 林</cp:lastModifiedBy>
  <cp:revision>32</cp:revision>
  <dcterms:created xsi:type="dcterms:W3CDTF">2021-02-20T07:08:07Z</dcterms:created>
  <dcterms:modified xsi:type="dcterms:W3CDTF">2021-02-20T17:52:49Z</dcterms:modified>
</cp:coreProperties>
</file>