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80" r:id="rId7"/>
    <p:sldId id="281" r:id="rId8"/>
    <p:sldId id="282" r:id="rId9"/>
    <p:sldId id="283" r:id="rId10"/>
    <p:sldId id="260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7" r:id="rId26"/>
    <p:sldId id="276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508" autoAdjust="0"/>
  </p:normalViewPr>
  <p:slideViewPr>
    <p:cSldViewPr snapToGrid="0">
      <p:cViewPr varScale="1">
        <p:scale>
          <a:sx n="68" d="100"/>
          <a:sy n="68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C2E0-2E3D-4E17-9B8E-9C1369E20E6D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5DA1-1F4A-4E93-BE03-69C3EDFC07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35DA1-1F4A-4E93-BE03-69C3EDFC07C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2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35DA1-1F4A-4E93-BE03-69C3EDFC07C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個人→家庭→家族→民族→列邦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35DA1-1F4A-4E93-BE03-69C3EDFC07C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7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2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7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04381-3DFA-4E60-B50D-D039219B3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7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過三關</a:t>
            </a:r>
            <a:r>
              <a:rPr lang="en-US" altLang="zh-TW" sz="7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7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得豐盛</a:t>
            </a:r>
            <a:endParaRPr lang="zh-TW" altLang="en-US" sz="8800" dirty="0">
              <a:solidFill>
                <a:schemeClr val="tx2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D78F6B-4336-4CE7-9775-2E9192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3490854"/>
            <a:ext cx="8561746" cy="977621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講師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劉建良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39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E85E3-FE86-441D-94B3-E72BE488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9DA1A-2BD0-4D43-82F6-37B9FE17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064269" cy="345061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有為父為母的心腸，持續不斷用愛來養育屬靈的孩子，使他們與神相遇，靈性成長。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                                   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你們學基督的，師傅雖有一萬，為父的卻是不多，因我在基督耶穌裏用福音生了你們。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					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4:15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為父為母的心腸</a:t>
            </a:r>
            <a:endParaRPr lang="en-US" altLang="zh-TW" sz="9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73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79BC8D-7849-4547-9343-9847316B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951F7-965E-4201-A5F2-C34FD8845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793574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FE8637"/>
              </a:buClr>
            </a:pPr>
            <a:r>
              <a:rPr lang="zh-TW" altLang="en-US" sz="5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實踐的過程</a:t>
            </a:r>
            <a:endParaRPr lang="en-US" altLang="zh-TW" sz="5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FE8637"/>
              </a:buClr>
            </a:pP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透過靈寫靈修日記，養成每天讀神的話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靈修的好習慣。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zh-TW" altLang="en-US" sz="4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從讀神的話讀到神對我說話。</a:t>
            </a:r>
            <a:endParaRPr lang="en-US" altLang="zh-TW" sz="4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FE8637"/>
              </a:buClr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神的話成為活潑有功效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讓靈修成為享受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與神相遇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FE8637"/>
              </a:buClr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參加細胞小組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將神的話實踐在我們的生活中</a:t>
            </a:r>
            <a:r>
              <a:rPr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拍照打卡分享Payuan中會推新眼光讀經| 台灣教會公報新聞網">
            <a:extLst>
              <a:ext uri="{FF2B5EF4-FFF2-40B4-BE49-F238E27FC236}">
                <a16:creationId xmlns:a16="http://schemas.microsoft.com/office/drawing/2014/main" id="{BE23D2F3-8310-4546-A49E-A50D6B41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34" y="715616"/>
            <a:ext cx="3765607" cy="501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FBEB2B3-889B-40E6-AD9D-8B541770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34945"/>
            <a:ext cx="9520158" cy="1049235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過一關後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AEB1BA5-1ADB-4F43-969C-BD57FDB4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b="1" cap="sm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體質從屬肉體成為屬靈的人</a:t>
            </a:r>
            <a:endParaRPr lang="en-US" altLang="zh-TW" sz="4400" b="1" cap="small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這律法書不可離開你的口，總要晝夜思想，好使你謹守遵行這書上所寫的一切話。如此，你的道路就可以亨通，凡事順利。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約書亞記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72FB56-11D1-4CF2-A4A4-3A035C88C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0" y="4135026"/>
            <a:ext cx="3534274" cy="198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00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81C1D3D-5A7A-48B7-94D1-7B333B02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785947"/>
            <a:ext cx="8562580" cy="1887950"/>
          </a:xfrm>
        </p:spPr>
        <p:txBody>
          <a:bodyPr/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第二關</a:t>
            </a:r>
            <a:b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主權交換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1CD3CCE-05D4-4AE7-9FD3-B7268208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D03C9-163F-4DA1-8601-23234E4B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67037"/>
            <a:ext cx="9520158" cy="1049235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第二關              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主權交換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CA589-24CC-4E8E-BAC5-2E201FA4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7012956" cy="3450613"/>
          </a:xfrm>
        </p:spPr>
        <p:txBody>
          <a:bodyPr>
            <a:normAutofit fontScale="92500"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4:5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魔鬼就帶他進了聖城，叫他站在殿頂上，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4:6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對他說：「你若是上帝的兒子，可以跳下去，因為 經上記著說： 主要為你吩咐他的使者用手托住你，免得你的腳碰在石頭上。」 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4:7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耶穌對說：「 經上又記著說：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不可試探主－你的神。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41A067-D4C3-4814-9705-23FE16B0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90" y="2305878"/>
            <a:ext cx="3513483" cy="23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E85E3-FE86-441D-94B3-E72BE488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9DA1A-2BD0-4D43-82F6-37B9FE17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064269" cy="3450613"/>
          </a:xfrm>
        </p:spPr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烙印的過程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FE8637"/>
              </a:buClr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透過小班制的養育系統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>
              <a:buClr>
                <a:srgbClr val="FE8637"/>
              </a:buClr>
            </a:pP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第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個階段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門徒班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CF23A0-C8C9-4057-9E4A-F044384E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474981" y="963640"/>
            <a:ext cx="4092453" cy="40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7F540D29-3CE1-438F-B7C2-C1541394F319}"/>
              </a:ext>
            </a:extLst>
          </p:cNvPr>
          <p:cNvSpPr/>
          <p:nvPr/>
        </p:nvSpPr>
        <p:spPr>
          <a:xfrm>
            <a:off x="8628993" y="1045415"/>
            <a:ext cx="533681" cy="1282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2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E85E3-FE86-441D-94B3-E72BE488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9DA1A-2BD0-4D43-82F6-37B9FE17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696522" cy="3450613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E8637"/>
              </a:buClr>
            </a:pPr>
            <a:r>
              <a:rPr lang="zh-TW" altLang="en-US" sz="9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烙印的過程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buClr>
                <a:srgbClr val="FE8637"/>
              </a:buClr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主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掌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權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的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課程中讓我們知道英文聖經中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buClr>
                <a:srgbClr val="FE8637"/>
              </a:buClr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「主」有兩個不同的涵意：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>
              <a:buClr>
                <a:srgbClr val="FE8637"/>
              </a:buClr>
            </a:pP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救主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Savior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（聖經上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10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％用這個字）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>
              <a:buClr>
                <a:srgbClr val="FE8637"/>
              </a:buClr>
            </a:pP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主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Lord 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（聖經上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90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％用這個字。）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>
              <a:buClr>
                <a:srgbClr val="FE8637"/>
              </a:buClr>
            </a:pP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主（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Lord</a:t>
            </a:r>
            <a:r>
              <a:rPr lang="zh-TW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）的意思就是統治我們，保護我們並引導我們的主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，作我們的王，是我們要聽從祂。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US" altLang="zh-TW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以身作則</a:t>
            </a:r>
          </a:p>
          <a:p>
            <a:pPr lvl="0">
              <a:buClr>
                <a:srgbClr val="FE8637"/>
              </a:buClr>
            </a:pP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89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6AC375-A625-4930-94C3-9CE9464A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D97D32-13F5-476C-9039-86CDD388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＊實踐的過程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幸福小組，學習耶穌的樣式去服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去關懷人，在這樣過程將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心」、 「耐心」 、「謙卑心」、 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「饒恕的心」、「合一的心」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實踐出來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6DEDD4D-BF37-4C48-9340-CD441A74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29" y="3359425"/>
            <a:ext cx="3926384" cy="17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0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F71A6-F1A7-4440-AF82-A34312D9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過二關後→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主權交換</a:t>
            </a:r>
            <a:r>
              <a:rPr lang="en-US" altLang="zh-TW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跟隨主的真正門徒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424D0A-2540-4D31-AEB7-D33AF448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深化基督徒的屬靈品格。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幸福小組是品格的照妖鏡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培養專業傳福音的工人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幸福小組可以經歷到得人得魚</a:t>
            </a:r>
            <a:endParaRPr lang="en-US" altLang="zh-TW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在屬靈戰場上的得勝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幸福小組可以訓練出合一的軍隊</a:t>
            </a:r>
            <a:endParaRPr lang="en-US" altLang="zh-TW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8194" name="Picture 2" descr="未提供相片說明。">
            <a:extLst>
              <a:ext uri="{FF2B5EF4-FFF2-40B4-BE49-F238E27FC236}">
                <a16:creationId xmlns:a16="http://schemas.microsoft.com/office/drawing/2014/main" id="{BF245E30-5C7A-49A3-8EB9-71E95AA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37" y="1936219"/>
            <a:ext cx="2767742" cy="39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81C1D3D-5A7A-48B7-94D1-7B333B02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785947"/>
            <a:ext cx="8562580" cy="1887950"/>
          </a:xfrm>
        </p:spPr>
        <p:txBody>
          <a:bodyPr/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第三關</a:t>
            </a:r>
            <a:b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價值觀的改變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1CD3CCE-05D4-4AE7-9FD3-B7268208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96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BD267-2852-4268-91A9-037BF441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十全十美的人生 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約翰福音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10:10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850A9-253D-4899-B4CC-2E98BE60C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盜賊來，無非要偷竊，殺害，毀壞；我來了，是要叫羊得生命，並且得的更豐盛。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050" name="Picture 2" descr="主耶穌的愛">
            <a:extLst>
              <a:ext uri="{FF2B5EF4-FFF2-40B4-BE49-F238E27FC236}">
                <a16:creationId xmlns:a16="http://schemas.microsoft.com/office/drawing/2014/main" id="{DA02E10F-5982-415F-A09E-6C0BA2FF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76" y="2338008"/>
            <a:ext cx="4608576" cy="25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B92CB-B1F5-494B-8088-28DE57B4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第三關           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價值觀的改變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AF26E8-BF18-4CEC-A89B-6E53E446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魔鬼又帶他上了一座最高的山，將世上的萬國與萬國的榮華都指給他看，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對他說：「你若俯伏拜我，我就把這一切都賜給你。」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耶穌說：「撒但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就是抵擋的意思，乃魔鬼的別名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，退去吧！因為 經上記說：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當拜主－你的上帝，單要事奉他。」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721727-391B-40D1-A408-FEB95E5FD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49" y="4283435"/>
            <a:ext cx="3131833" cy="1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2C5B38-5071-4954-858B-9FA849B6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FCFEDA-3FC4-4683-B369-84644B7D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E8637"/>
              </a:buClr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烙印的過程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FE8637"/>
              </a:buClr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透過小班制的養育系統</a:t>
            </a:r>
            <a:endParaRPr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lvl="0">
              <a:buClr>
                <a:srgbClr val="FE8637"/>
              </a:buClr>
            </a:pPr>
            <a:r>
              <a:rPr lang="zh-TW" altLang="zh-TW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第</a:t>
            </a:r>
            <a:r>
              <a:rPr lang="en-US" altLang="zh-TW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階段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精兵班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4D45F2-8E74-454F-ADC8-4E201585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89733" y="989077"/>
            <a:ext cx="4092453" cy="40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8FC92974-43F7-4EB7-9111-D91E92D25BF4}"/>
              </a:ext>
            </a:extLst>
          </p:cNvPr>
          <p:cNvSpPr/>
          <p:nvPr/>
        </p:nvSpPr>
        <p:spPr>
          <a:xfrm>
            <a:off x="7553101" y="3498849"/>
            <a:ext cx="623947" cy="1282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35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6F301E-5602-4886-AB25-9EEAEDAD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烙印的過程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從真理中學習到轉化天國價值觀的三個要素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1.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接受神給我的環境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。</a:t>
            </a: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神按著我的現況使用我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2.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揭開蒙蔽的帕子。</a:t>
            </a: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	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看見屬天的價值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寶貝隱藏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3.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專注基督的榮美。</a:t>
            </a: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	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萬事當作有損的、我以主耶穌基督為至寶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375E1BB-4465-4D5F-AFEC-9CF18F2D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</p:spTree>
    <p:extLst>
      <p:ext uri="{BB962C8B-B14F-4D97-AF65-F5344CB8AC3E}">
        <p14:creationId xmlns:p14="http://schemas.microsoft.com/office/powerpoint/2010/main" val="19678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6F301E-5602-4886-AB25-9EEAEDAD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＊實踐的過程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願意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委身受差派成為福長。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這時我要付出更多的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愛心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去關心整個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小組的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Best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，還要關心建造小組內的同工， 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我會不斷經歷福音的大能。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375E1BB-4465-4D5F-AFEC-9CF18F2D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</p:spTree>
    <p:extLst>
      <p:ext uri="{BB962C8B-B14F-4D97-AF65-F5344CB8AC3E}">
        <p14:creationId xmlns:p14="http://schemas.microsoft.com/office/powerpoint/2010/main" val="11930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6F301E-5602-4886-AB25-9EEAEDAD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看到很多破碎的家庭因著福音帶來恢復與幸福，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很多在絕望中人因著福音帶來盼望展開新的人生，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也看到一個一個同工被興起成為神國的精兵，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會看到自己生命產生極大的價值。</a:t>
            </a: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375E1BB-4465-4D5F-AFEC-9CF18F2D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</p:spTree>
    <p:extLst>
      <p:ext uri="{BB962C8B-B14F-4D97-AF65-F5344CB8AC3E}">
        <p14:creationId xmlns:p14="http://schemas.microsoft.com/office/powerpoint/2010/main" val="1413815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81C1D3D-5A7A-48B7-94D1-7B333B02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3806195"/>
            <a:ext cx="8562580" cy="188795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過三關後</a:t>
            </a:r>
            <a:br>
              <a:rPr lang="en-US" altLang="zh-TW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於是，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魔鬼離了耶穌，有天使來伺候他。</a:t>
            </a:r>
            <a:b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1CD3CCE-05D4-4AE7-9FD3-B7268208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73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3A2C3-5525-405F-A87B-457E9704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豐盛的生命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ACD992-CC5C-43CC-8E2F-4CE8BBFF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47263"/>
            <a:ext cx="9520158" cy="3450613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天使幫助。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FE8637"/>
              </a:buClr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這便叫亞伯拉罕的福，因基督耶穌可以臨到外邦人，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使我們因信得著所應許的聖靈。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E8637"/>
              </a:buClr>
              <a:buNone/>
            </a:pPr>
            <a:r>
              <a:rPr lang="zh-TW" altLang="en-US" sz="5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加拉太書</a:t>
            </a:r>
            <a:r>
              <a:rPr lang="en-US" altLang="zh-TW" sz="5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3:14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亞伯拉罕五重祝福 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DC7438-1D03-4480-957F-DB39C0159D92}"/>
              </a:ext>
            </a:extLst>
          </p:cNvPr>
          <p:cNvSpPr txBox="1"/>
          <p:nvPr/>
        </p:nvSpPr>
        <p:spPr>
          <a:xfrm>
            <a:off x="1883977" y="4951338"/>
            <a:ext cx="1469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endParaRPr lang="zh-TW" altLang="en-US" sz="4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DDC271-D3BC-429A-AF8A-157C81F59728}"/>
              </a:ext>
            </a:extLst>
          </p:cNvPr>
          <p:cNvSpPr txBox="1"/>
          <p:nvPr/>
        </p:nvSpPr>
        <p:spPr>
          <a:xfrm>
            <a:off x="3182005" y="4951337"/>
            <a:ext cx="782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endParaRPr lang="zh-TW" altLang="en-US" sz="4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508EC1D-12EF-4A07-9411-26E8F7949356}"/>
              </a:ext>
            </a:extLst>
          </p:cNvPr>
          <p:cNvSpPr txBox="1"/>
          <p:nvPr/>
        </p:nvSpPr>
        <p:spPr>
          <a:xfrm>
            <a:off x="3899335" y="4951336"/>
            <a:ext cx="1469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9B184C-4BE2-4481-9CDB-95CDDCA2F56B}"/>
              </a:ext>
            </a:extLst>
          </p:cNvPr>
          <p:cNvSpPr txBox="1"/>
          <p:nvPr/>
        </p:nvSpPr>
        <p:spPr>
          <a:xfrm>
            <a:off x="5173713" y="4951336"/>
            <a:ext cx="803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endParaRPr lang="zh-TW" altLang="en-US" sz="4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66BAEF-8961-49A7-849B-BC849E1F0139}"/>
              </a:ext>
            </a:extLst>
          </p:cNvPr>
          <p:cNvSpPr txBox="1"/>
          <p:nvPr/>
        </p:nvSpPr>
        <p:spPr>
          <a:xfrm>
            <a:off x="5914692" y="4951335"/>
            <a:ext cx="1469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A5AE842-1A10-4FBB-B082-EBCC1B5C2AF2}"/>
              </a:ext>
            </a:extLst>
          </p:cNvPr>
          <p:cNvSpPr txBox="1"/>
          <p:nvPr/>
        </p:nvSpPr>
        <p:spPr>
          <a:xfrm>
            <a:off x="7246879" y="4951335"/>
            <a:ext cx="683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endParaRPr lang="zh-TW" altLang="en-US" sz="4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02772FE-3109-40AE-80A2-EFA94EDB6C09}"/>
              </a:ext>
            </a:extLst>
          </p:cNvPr>
          <p:cNvSpPr txBox="1"/>
          <p:nvPr/>
        </p:nvSpPr>
        <p:spPr>
          <a:xfrm>
            <a:off x="7930352" y="4951334"/>
            <a:ext cx="1469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民族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F88B96-9BE0-4304-8AF8-2783E46F6353}"/>
              </a:ext>
            </a:extLst>
          </p:cNvPr>
          <p:cNvSpPr txBox="1"/>
          <p:nvPr/>
        </p:nvSpPr>
        <p:spPr>
          <a:xfrm>
            <a:off x="9854908" y="4951333"/>
            <a:ext cx="1636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列邦</a:t>
            </a:r>
            <a:endParaRPr lang="zh-TW" altLang="en-US" sz="4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A19E5A6-6382-45A6-88AC-D7AF10B1F163}"/>
              </a:ext>
            </a:extLst>
          </p:cNvPr>
          <p:cNvSpPr txBox="1"/>
          <p:nvPr/>
        </p:nvSpPr>
        <p:spPr>
          <a:xfrm>
            <a:off x="9243581" y="4951332"/>
            <a:ext cx="678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274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3A2C3-5525-405F-A87B-457E9704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豐盛的生命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ACD992-CC5C-43CC-8E2F-4CE8BBFF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那美好的仗我已經打過了，當跑的路我已經跑盡了，所信的道我已經守住了。從此以後，有公義的冠冕為我存留，就是按</a:t>
            </a:r>
            <a:r>
              <a:rPr lang="zh-TW" altLang="en-US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著</a:t>
            </a: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公義審判的主到了那日要賜給我的；不但賜給我，也賜給凡愛慕他顯現的人。</a:t>
            </a:r>
            <a:endParaRPr lang="en-US" altLang="zh-TW" sz="4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 algn="r">
              <a:buNone/>
            </a:pPr>
            <a:r>
              <a:rPr lang="zh-TW" altLang="en-US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林後</a:t>
            </a:r>
            <a:r>
              <a:rPr lang="en-US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zh-TW" altLang="en-US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：</a:t>
            </a:r>
            <a:r>
              <a:rPr lang="en-US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7-8</a:t>
            </a:r>
          </a:p>
          <a:p>
            <a:r>
              <a:rPr lang="en-US" altLang="zh-TW" sz="41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zh-TW" sz="41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永恆的豐盛</a:t>
            </a:r>
            <a:endParaRPr lang="zh-TW" altLang="zh-TW" sz="41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78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81C1D3D-5A7A-48B7-94D1-7B333B02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785947"/>
            <a:ext cx="8562580" cy="1887950"/>
          </a:xfrm>
        </p:spPr>
        <p:txBody>
          <a:bodyPr/>
          <a:lstStyle/>
          <a:p>
            <a:pPr algn="ctr"/>
            <a:r>
              <a:rPr lang="zh-TW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br>
              <a:rPr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體質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1CD3CCE-05D4-4AE7-9FD3-B7268208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64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37E86C-F063-4557-B87E-406EC068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第一關            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體質的改變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4C856D7-9502-4CDE-BFE5-529D0BE9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6860430" cy="39477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馬太福音第四章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</a:t>
            </a: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當時，耶穌被 聖靈引到曠野，受魔鬼的試探。</a:t>
            </a:r>
          </a:p>
          <a:p>
            <a:r>
              <a:rPr lang="en-US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4:2</a:t>
            </a: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他禁食四十晝夜，後來就餓了。</a:t>
            </a:r>
            <a:endParaRPr lang="en-US" altLang="zh-TW" sz="3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4:3</a:t>
            </a: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那試探人的進前來，對他說：「你若是上帝的兒子，可以吩咐這些石頭變成食物。」</a:t>
            </a:r>
            <a:endParaRPr lang="en-US" altLang="zh-TW" sz="3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4:4</a:t>
            </a: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耶穌卻回答說：「 經上記著說： 人活著，不是單靠食物，乃是靠上帝口裏所出的一切話。」</a:t>
            </a:r>
          </a:p>
          <a:p>
            <a:endParaRPr lang="zh-TW" altLang="en-US" dirty="0"/>
          </a:p>
        </p:txBody>
      </p:sp>
      <p:pic>
        <p:nvPicPr>
          <p:cNvPr id="3074" name="Picture 2" descr="喜怒哀樂都想吃東西？ 女性暴食症患病率是男性的十倍| ETtoday消費新聞| ETtoday新聞雲">
            <a:extLst>
              <a:ext uri="{FF2B5EF4-FFF2-40B4-BE49-F238E27FC236}">
                <a16:creationId xmlns:a16="http://schemas.microsoft.com/office/drawing/2014/main" id="{4EDE6B88-B720-4934-9C63-0F828325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57" y="2426485"/>
            <a:ext cx="3341717" cy="200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035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E85E3-FE86-441D-94B3-E72BE488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9DA1A-2BD0-4D43-82F6-37B9FE171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r>
              <a:rPr lang="zh-TW" altLang="en-US" sz="9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烙印的過程</a:t>
            </a:r>
            <a:endParaRPr lang="en-US" altLang="zh-TW" sz="9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9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透過小班制的養育系統</a:t>
            </a:r>
            <a:endParaRPr lang="en-US" altLang="zh-TW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第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個階段</a:t>
            </a:r>
            <a:r>
              <a:rPr lang="zh-TW" altLang="en-US" sz="9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成長班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教導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9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抄聖經、</a:t>
            </a:r>
            <a:r>
              <a:rPr lang="zh-TW" altLang="en-US" sz="9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背聖經</a:t>
            </a:r>
            <a:r>
              <a:rPr lang="zh-TW" altLang="en-US" sz="9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9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9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9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讀屬靈書籍的心得分享。</a:t>
            </a:r>
            <a:endParaRPr lang="en-US" altLang="zh-TW" sz="9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08343E-6B1F-4560-AECE-43CEBEFF07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85" y="3162575"/>
            <a:ext cx="3377855" cy="28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E5DD528-2F71-43C1-929F-03D5DAFF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179812" y="0"/>
            <a:ext cx="3897629" cy="38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6EF87FE2-9D39-4A91-B10C-C076EDC66A7B}"/>
              </a:ext>
            </a:extLst>
          </p:cNvPr>
          <p:cNvSpPr/>
          <p:nvPr/>
        </p:nvSpPr>
        <p:spPr>
          <a:xfrm>
            <a:off x="10657305" y="655983"/>
            <a:ext cx="508442" cy="11224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2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008CF-A9EC-462B-8024-321A19FA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百句經文的要領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887C68-C82F-49FF-B263-99BF18DB6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主禱文</a:t>
            </a:r>
            <a:r>
              <a:rPr lang="en-US" altLang="zh-TW" dirty="0"/>
              <a:t>----</a:t>
            </a:r>
            <a:r>
              <a:rPr lang="zh-TW" altLang="en-US" dirty="0"/>
              <a:t>每主日必背的經文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使徒信經</a:t>
            </a:r>
            <a:r>
              <a:rPr lang="en-US" altLang="zh-TW" dirty="0"/>
              <a:t>—</a:t>
            </a:r>
            <a:r>
              <a:rPr lang="zh-TW" altLang="en-US" dirty="0"/>
              <a:t>每個月守聖餐必背經文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傳福音是每一個基督徒的大使命</a:t>
            </a:r>
            <a:r>
              <a:rPr lang="en-US" altLang="zh-TW" dirty="0">
                <a:solidFill>
                  <a:srgbClr val="FF0000"/>
                </a:solidFill>
              </a:rPr>
              <a:t>--〈</a:t>
            </a:r>
            <a:r>
              <a:rPr lang="zh-TW" altLang="en-US" dirty="0">
                <a:solidFill>
                  <a:srgbClr val="FF0000"/>
                </a:solidFill>
              </a:rPr>
              <a:t>神的能力</a:t>
            </a:r>
            <a:r>
              <a:rPr lang="en-US" altLang="zh-TW" dirty="0">
                <a:solidFill>
                  <a:srgbClr val="FF0000"/>
                </a:solidFill>
              </a:rPr>
              <a:t>〉+〈</a:t>
            </a:r>
            <a:r>
              <a:rPr lang="zh-TW" altLang="en-US" dirty="0">
                <a:solidFill>
                  <a:srgbClr val="FF0000"/>
                </a:solidFill>
              </a:rPr>
              <a:t>我的努力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</a:p>
          <a:p>
            <a:r>
              <a:rPr lang="en-US" altLang="zh-TW" dirty="0"/>
              <a:t>A01-</a:t>
            </a:r>
            <a:r>
              <a:rPr lang="zh-TW" altLang="en-US" dirty="0"/>
              <a:t>主的靈在我身上</a:t>
            </a:r>
            <a:r>
              <a:rPr lang="en-US" altLang="zh-TW" dirty="0"/>
              <a:t>---------</a:t>
            </a:r>
            <a:r>
              <a:rPr lang="zh-TW" altLang="en-US" dirty="0"/>
              <a:t>路加福音</a:t>
            </a:r>
            <a:r>
              <a:rPr lang="en-US" altLang="zh-TW" dirty="0"/>
              <a:t>4</a:t>
            </a:r>
            <a:r>
              <a:rPr lang="zh-TW" altLang="en-US" dirty="0"/>
              <a:t>：</a:t>
            </a:r>
            <a:r>
              <a:rPr lang="en-US" altLang="zh-TW" dirty="0"/>
              <a:t>18-19〈</a:t>
            </a:r>
            <a:r>
              <a:rPr lang="zh-TW" altLang="en-US" dirty="0"/>
              <a:t>神的能力</a:t>
            </a:r>
            <a:r>
              <a:rPr lang="en-US" altLang="zh-TW" dirty="0"/>
              <a:t>〉</a:t>
            </a:r>
          </a:p>
          <a:p>
            <a:r>
              <a:rPr lang="en-US" altLang="zh-TW" dirty="0"/>
              <a:t>A02-</a:t>
            </a:r>
            <a:r>
              <a:rPr lang="zh-TW" altLang="en-US" dirty="0"/>
              <a:t>我不以福音為恥</a:t>
            </a:r>
            <a:r>
              <a:rPr lang="en-US" altLang="zh-TW" dirty="0"/>
              <a:t>-----------  </a:t>
            </a:r>
            <a:r>
              <a:rPr lang="zh-TW" altLang="en-US" dirty="0"/>
              <a:t>羅馬書</a:t>
            </a:r>
            <a:r>
              <a:rPr lang="en-US" altLang="zh-TW" dirty="0"/>
              <a:t>1</a:t>
            </a:r>
            <a:r>
              <a:rPr lang="zh-TW" altLang="en-US" dirty="0"/>
              <a:t>：</a:t>
            </a:r>
            <a:r>
              <a:rPr lang="en-US" altLang="zh-TW" dirty="0"/>
              <a:t>16-17〈</a:t>
            </a:r>
            <a:r>
              <a:rPr lang="zh-TW" altLang="en-US" dirty="0"/>
              <a:t>我的努力</a:t>
            </a:r>
            <a:r>
              <a:rPr lang="en-US" altLang="zh-TW" dirty="0"/>
              <a:t>〉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E670E4-CA25-4980-94B6-1BA83F92B7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我們的信仰生活要平衡</a:t>
            </a:r>
            <a:r>
              <a:rPr lang="en-US" altLang="zh-TW" dirty="0">
                <a:solidFill>
                  <a:srgbClr val="FF0000"/>
                </a:solidFill>
              </a:rPr>
              <a:t>----〈</a:t>
            </a:r>
            <a:r>
              <a:rPr lang="zh-TW" altLang="en-US" dirty="0">
                <a:solidFill>
                  <a:srgbClr val="FF0000"/>
                </a:solidFill>
              </a:rPr>
              <a:t>神的靈</a:t>
            </a:r>
            <a:r>
              <a:rPr lang="en-US" altLang="zh-TW" dirty="0">
                <a:solidFill>
                  <a:srgbClr val="FF0000"/>
                </a:solidFill>
              </a:rPr>
              <a:t>〉+〈</a:t>
            </a:r>
            <a:r>
              <a:rPr lang="zh-TW" altLang="en-US" dirty="0">
                <a:solidFill>
                  <a:srgbClr val="FF0000"/>
                </a:solidFill>
              </a:rPr>
              <a:t>神的話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A04-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但聖靈降臨在你們身上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-------------------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〈神的靈〉使徒行傳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zh-TW" altLang="zh-TW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A05-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這律法書不可離開你的口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----------------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〈神的話〉約書亞記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zh-TW" altLang="zh-TW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BD6EB-10C9-4B99-A429-D77FF84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帶人決志禱告三步驟的經文：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12   -1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13   1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05F368-E0BC-4D68-9E71-C6B5B1A572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400" dirty="0"/>
              <a:t>A07-</a:t>
            </a:r>
            <a:r>
              <a:rPr lang="zh-TW" altLang="en-US" sz="2400" b="1" dirty="0"/>
              <a:t>凡接待他的</a:t>
            </a:r>
            <a:r>
              <a:rPr lang="en-US" altLang="zh-TW" sz="2400" dirty="0"/>
              <a:t>----</a:t>
            </a:r>
            <a:r>
              <a:rPr lang="zh-TW" altLang="en-US" sz="2400" dirty="0"/>
              <a:t>約翰福音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12</a:t>
            </a:r>
            <a:r>
              <a:rPr lang="en-US" altLang="zh-TW" sz="2400" dirty="0"/>
              <a:t>〈</a:t>
            </a:r>
            <a:r>
              <a:rPr lang="zh-TW" altLang="en-US" sz="2400" dirty="0"/>
              <a:t>擁有神兒女的身分</a:t>
            </a:r>
            <a:r>
              <a:rPr lang="en-US" altLang="zh-TW" sz="2400" dirty="0"/>
              <a:t>〉</a:t>
            </a:r>
          </a:p>
          <a:p>
            <a:r>
              <a:rPr lang="en-US" altLang="zh-TW" sz="2400" dirty="0"/>
              <a:t>A08-</a:t>
            </a:r>
            <a:r>
              <a:rPr lang="zh-TW" altLang="en-US" sz="2400" b="1" dirty="0"/>
              <a:t>他救了我們脫離黑暗的權勢</a:t>
            </a:r>
            <a:r>
              <a:rPr lang="en-US" altLang="zh-TW" sz="2400" dirty="0"/>
              <a:t>----</a:t>
            </a:r>
            <a:r>
              <a:rPr lang="zh-TW" altLang="en-US" sz="2400" dirty="0"/>
              <a:t>歌羅西書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13</a:t>
            </a:r>
            <a:r>
              <a:rPr lang="en-US" altLang="zh-TW" sz="2400" dirty="0"/>
              <a:t>〈</a:t>
            </a:r>
            <a:r>
              <a:rPr lang="zh-TW" altLang="en-US" sz="2400" dirty="0"/>
              <a:t>不同的國度不需要再去拜拜</a:t>
            </a:r>
            <a:r>
              <a:rPr lang="en-US" altLang="zh-TW" sz="2400" dirty="0"/>
              <a:t>〉</a:t>
            </a:r>
          </a:p>
          <a:p>
            <a:r>
              <a:rPr lang="en-US" altLang="zh-TW" sz="2400" dirty="0"/>
              <a:t>A09-</a:t>
            </a:r>
            <a:r>
              <a:rPr lang="zh-TW" altLang="en-US" sz="2400" b="1" dirty="0"/>
              <a:t>天使豈不都是服役的靈</a:t>
            </a:r>
            <a:r>
              <a:rPr lang="en-US" altLang="zh-TW" sz="2400" dirty="0"/>
              <a:t>----------</a:t>
            </a:r>
            <a:r>
              <a:rPr lang="zh-TW" altLang="en-US" sz="2400" dirty="0"/>
              <a:t>希伯來書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14</a:t>
            </a:r>
            <a:r>
              <a:rPr lang="en-US" altLang="zh-TW" sz="2400" dirty="0"/>
              <a:t>〈</a:t>
            </a:r>
            <a:r>
              <a:rPr lang="zh-TW" altLang="en-US" sz="2400" dirty="0"/>
              <a:t>擁有禱告的權柄</a:t>
            </a:r>
            <a:r>
              <a:rPr lang="en-US" altLang="zh-TW" dirty="0"/>
              <a:t>〉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838A77-103B-44BF-AB1B-9D4C5DD3A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200" dirty="0">
                <a:solidFill>
                  <a:srgbClr val="FF0000"/>
                </a:solidFill>
              </a:rPr>
              <a:t>上帝與神的兒女有一條禱告熱線</a:t>
            </a:r>
            <a:r>
              <a:rPr lang="en-US" altLang="zh-TW" sz="2200" dirty="0">
                <a:solidFill>
                  <a:srgbClr val="FF0000"/>
                </a:solidFill>
              </a:rPr>
              <a:t>----------333</a:t>
            </a:r>
            <a:r>
              <a:rPr lang="zh-TW" altLang="en-US" sz="2200" dirty="0">
                <a:solidFill>
                  <a:srgbClr val="FF0000"/>
                </a:solidFill>
              </a:rPr>
              <a:t>禱告熱線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A10-</a:t>
            </a:r>
            <a:r>
              <a:rPr lang="zh-TW" altLang="zh-TW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你求告我，我就應允你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-----------------</a:t>
            </a:r>
            <a:r>
              <a:rPr lang="zh-TW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耶利米書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zh-TW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0"/>
              </a:spcAft>
            </a:pPr>
            <a:r>
              <a:rPr lang="zh-TW" alt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22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當我們的生命出問題、上帝給我們一條生命線</a:t>
            </a:r>
            <a:r>
              <a:rPr lang="en-US" altLang="zh-TW" sz="22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119</a:t>
            </a:r>
          </a:p>
          <a:p>
            <a:pPr>
              <a:spcAft>
                <a:spcPts val="0"/>
              </a:spcAft>
            </a:pP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B05-</a:t>
            </a:r>
            <a:r>
              <a:rPr lang="zh-TW" altLang="en-US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我們若認自己的罪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-------------------------</a:t>
            </a:r>
            <a:r>
              <a:rPr lang="zh-TW" alt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約翰一書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zh-TW" altLang="zh-TW" sz="2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DA578-9B9C-46DA-B4E6-B24B1B93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上帝送給基督徒三樣寶貝：</a:t>
            </a:r>
            <a:br>
              <a:rPr lang="en-US" altLang="zh-TW" dirty="0"/>
            </a:br>
            <a:r>
              <a:rPr lang="zh-TW" altLang="en-US" sz="2200" dirty="0"/>
              <a:t>聖經</a:t>
            </a:r>
            <a:r>
              <a:rPr lang="en-US" altLang="zh-TW" sz="2200" dirty="0"/>
              <a:t>---</a:t>
            </a:r>
            <a:r>
              <a:rPr lang="zh-TW" altLang="en-US" sz="2200" dirty="0"/>
              <a:t>提後</a:t>
            </a:r>
            <a:r>
              <a:rPr lang="en-US" altLang="zh-TW" sz="2200" dirty="0"/>
              <a:t>3</a:t>
            </a:r>
            <a:r>
              <a:rPr lang="zh-TW" altLang="en-US" sz="2200" dirty="0"/>
              <a:t>：</a:t>
            </a:r>
            <a:r>
              <a:rPr lang="en-US" altLang="zh-TW" sz="2200" dirty="0"/>
              <a:t>16-17   </a:t>
            </a:r>
            <a:r>
              <a:rPr lang="zh-TW" altLang="en-US" sz="2200" dirty="0"/>
              <a:t>聖子</a:t>
            </a:r>
            <a:r>
              <a:rPr lang="en-US" altLang="zh-TW" sz="2200" dirty="0"/>
              <a:t>---</a:t>
            </a:r>
            <a:r>
              <a:rPr lang="zh-TW" altLang="en-US" sz="2200" dirty="0"/>
              <a:t>約翰福音</a:t>
            </a:r>
            <a:r>
              <a:rPr lang="en-US" altLang="zh-TW" sz="2200" dirty="0"/>
              <a:t>3</a:t>
            </a:r>
            <a:r>
              <a:rPr lang="zh-TW" altLang="en-US" sz="2200" dirty="0"/>
              <a:t>：</a:t>
            </a:r>
            <a:r>
              <a:rPr lang="en-US" altLang="zh-TW" sz="2200" dirty="0"/>
              <a:t>16-17   </a:t>
            </a:r>
            <a:r>
              <a:rPr lang="zh-TW" altLang="en-US" sz="2200" dirty="0"/>
              <a:t>聖靈</a:t>
            </a:r>
            <a:r>
              <a:rPr lang="en-US" altLang="zh-TW" sz="2200" dirty="0"/>
              <a:t>---</a:t>
            </a:r>
            <a:r>
              <a:rPr lang="zh-TW" altLang="en-US" sz="2200" dirty="0"/>
              <a:t>林後</a:t>
            </a:r>
            <a:r>
              <a:rPr lang="en-US" altLang="zh-TW" sz="2200" dirty="0"/>
              <a:t>---3</a:t>
            </a:r>
            <a:r>
              <a:rPr lang="zh-TW" altLang="en-US" sz="2200" dirty="0"/>
              <a:t>：</a:t>
            </a:r>
            <a:r>
              <a:rPr lang="en-US" altLang="zh-TW" sz="2200" dirty="0"/>
              <a:t>16-17</a:t>
            </a:r>
            <a:endParaRPr lang="zh-TW" altLang="en-US" sz="2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E9F428-8CD2-4F53-90A3-BC18D510C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B08-</a:t>
            </a:r>
            <a:r>
              <a:rPr lang="zh-TW" altLang="en-US" sz="2800" dirty="0"/>
              <a:t>聖經都是神所默示的</a:t>
            </a:r>
            <a:r>
              <a:rPr lang="en-US" altLang="zh-TW" sz="2800" dirty="0"/>
              <a:t>-----------------</a:t>
            </a:r>
            <a:r>
              <a:rPr lang="zh-TW" altLang="en-US" sz="2800" dirty="0"/>
              <a:t>提後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16-17</a:t>
            </a:r>
          </a:p>
          <a:p>
            <a:r>
              <a:rPr lang="en-US" altLang="zh-TW" sz="2800" dirty="0"/>
              <a:t>B09-</a:t>
            </a:r>
            <a:r>
              <a:rPr lang="zh-TW" altLang="en-US" sz="2800" dirty="0"/>
              <a:t>神愛世人，甚至將他的獨生子</a:t>
            </a:r>
            <a:r>
              <a:rPr lang="en-US" altLang="zh-TW" sz="2800" dirty="0"/>
              <a:t>----</a:t>
            </a:r>
            <a:r>
              <a:rPr lang="zh-TW" altLang="en-US" sz="2800" dirty="0"/>
              <a:t>約翰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16-17</a:t>
            </a:r>
          </a:p>
          <a:p>
            <a:r>
              <a:rPr lang="en-US" altLang="zh-TW" sz="2800" dirty="0"/>
              <a:t>B10-</a:t>
            </a:r>
            <a:r>
              <a:rPr lang="zh-TW" altLang="en-US" sz="2800" dirty="0"/>
              <a:t>但他們的心</a:t>
            </a:r>
            <a:r>
              <a:rPr lang="en-US" altLang="zh-TW" sz="2800" dirty="0"/>
              <a:t>-------</a:t>
            </a:r>
            <a:r>
              <a:rPr lang="zh-TW" altLang="en-US" sz="2800" dirty="0"/>
              <a:t>主就是那靈</a:t>
            </a:r>
            <a:r>
              <a:rPr lang="en-US" altLang="zh-TW" sz="2800" dirty="0"/>
              <a:t>-------</a:t>
            </a:r>
            <a:r>
              <a:rPr lang="zh-TW" altLang="en-US" sz="2800" dirty="0"/>
              <a:t>林後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16-17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B7D2EA-57BF-4A39-BDCD-BFB3C34A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67225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榜樣的生命</a:t>
            </a:r>
            <a:r>
              <a:rPr lang="en-US" altLang="zh-TW" sz="2400" dirty="0">
                <a:solidFill>
                  <a:srgbClr val="FF0000"/>
                </a:solidFill>
              </a:rPr>
              <a:t>/</a:t>
            </a:r>
            <a:r>
              <a:rPr lang="zh-TW" altLang="en-US" sz="2400" dirty="0">
                <a:solidFill>
                  <a:srgbClr val="FF0000"/>
                </a:solidFill>
              </a:rPr>
              <a:t>成為別人的榜樣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zh-TW" altLang="en-US" sz="2400" dirty="0">
                <a:solidFill>
                  <a:srgbClr val="FF0000"/>
                </a:solidFill>
              </a:rPr>
              <a:t>林前</a:t>
            </a:r>
            <a:r>
              <a:rPr lang="en-US" altLang="zh-TW" sz="2400" dirty="0">
                <a:solidFill>
                  <a:srgbClr val="FF0000"/>
                </a:solidFill>
              </a:rPr>
              <a:t>11:1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                     成為榜樣的生命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zh-TW" altLang="en-US" sz="2400" dirty="0">
                <a:solidFill>
                  <a:srgbClr val="FF0000"/>
                </a:solidFill>
              </a:rPr>
              <a:t>羅馬</a:t>
            </a:r>
            <a:r>
              <a:rPr lang="en-US" altLang="zh-TW" sz="2400" dirty="0">
                <a:solidFill>
                  <a:srgbClr val="FF0000"/>
                </a:solidFill>
              </a:rPr>
              <a:t>12:2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C09-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你們該效法我——歌林多前書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11:1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C10-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不要效法這個世界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羅馬書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12:2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en-US" sz="2600" dirty="0">
                <a:solidFill>
                  <a:srgbClr val="FF0000"/>
                </a:solidFill>
              </a:rPr>
              <a:t>傳福音的態度：</a:t>
            </a:r>
            <a:r>
              <a:rPr lang="en-US" altLang="zh-TW" sz="2600" dirty="0">
                <a:solidFill>
                  <a:srgbClr val="FF0000"/>
                </a:solidFill>
              </a:rPr>
              <a:t>-----------919:</a:t>
            </a:r>
            <a:r>
              <a:rPr lang="zh-TW" altLang="en-US" sz="2600" dirty="0">
                <a:solidFill>
                  <a:srgbClr val="FF0000"/>
                </a:solidFill>
              </a:rPr>
              <a:t>救一救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zh-TW" sz="3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C12-</a:t>
            </a:r>
            <a:r>
              <a:rPr lang="zh-TW" altLang="zh-TW" sz="3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我雖是自由的</a:t>
            </a:r>
            <a:r>
              <a:rPr lang="en-US" altLang="zh-TW" sz="3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TW" altLang="zh-TW" sz="3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林前</a:t>
            </a:r>
            <a:r>
              <a:rPr lang="en-US" altLang="zh-TW" sz="3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9:19</a:t>
            </a:r>
            <a:endParaRPr lang="zh-TW" altLang="zh-TW" sz="3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BB7FC8-C310-4FCA-B715-51B6FB2F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四個一二集結金句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sz="2700" dirty="0"/>
              <a:t>提前</a:t>
            </a:r>
            <a:r>
              <a:rPr lang="en-US" altLang="zh-TW" sz="2700" dirty="0"/>
              <a:t>4</a:t>
            </a:r>
            <a:r>
              <a:rPr lang="zh-TW" altLang="en-US" sz="2700" dirty="0"/>
              <a:t>：</a:t>
            </a:r>
            <a:r>
              <a:rPr lang="en-US" altLang="zh-TW" sz="2700" dirty="0"/>
              <a:t>12  </a:t>
            </a:r>
            <a:r>
              <a:rPr lang="zh-TW" altLang="en-US" sz="2700" dirty="0"/>
              <a:t>使徒行傳</a:t>
            </a:r>
            <a:r>
              <a:rPr lang="en-US" altLang="zh-TW" sz="2700" dirty="0"/>
              <a:t>4</a:t>
            </a:r>
            <a:r>
              <a:rPr lang="zh-TW" altLang="en-US" sz="2700" dirty="0"/>
              <a:t>：</a:t>
            </a:r>
            <a:r>
              <a:rPr lang="en-US" altLang="zh-TW" sz="2700" dirty="0"/>
              <a:t>12  </a:t>
            </a:r>
            <a:r>
              <a:rPr lang="zh-TW" altLang="en-US" sz="2700" dirty="0"/>
              <a:t>希伯來書</a:t>
            </a:r>
            <a:r>
              <a:rPr lang="en-US" altLang="zh-TW" sz="2700" dirty="0"/>
              <a:t>4</a:t>
            </a:r>
            <a:r>
              <a:rPr lang="zh-TW" altLang="en-US" sz="2700" dirty="0"/>
              <a:t>：</a:t>
            </a:r>
            <a:r>
              <a:rPr lang="en-US" altLang="zh-TW" sz="2700" dirty="0"/>
              <a:t>12 </a:t>
            </a:r>
            <a:r>
              <a:rPr lang="zh-TW" altLang="en-US" sz="2700" dirty="0"/>
              <a:t>腓力比書</a:t>
            </a:r>
            <a:r>
              <a:rPr lang="en-US" altLang="zh-TW" sz="2700" dirty="0"/>
              <a:t>4</a:t>
            </a:r>
            <a:r>
              <a:rPr lang="zh-TW" altLang="en-US" sz="2700" dirty="0"/>
              <a:t>：</a:t>
            </a:r>
            <a:r>
              <a:rPr lang="en-US" altLang="zh-TW" sz="2700" dirty="0"/>
              <a:t>12-13</a:t>
            </a:r>
            <a:endParaRPr lang="zh-TW" altLang="en-US" sz="27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AC758E-AF36-4A1A-A787-489E06F2E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2400" b="1" dirty="0"/>
              <a:t>C16-</a:t>
            </a:r>
            <a:r>
              <a:rPr lang="zh-TW" altLang="en-US" sz="2400" b="1" dirty="0"/>
              <a:t>不可叫人小看你年輕</a:t>
            </a:r>
            <a:r>
              <a:rPr lang="en-US" altLang="zh-TW" sz="2400" b="1" dirty="0"/>
              <a:t>-------------------</a:t>
            </a:r>
            <a:r>
              <a:rPr lang="zh-TW" altLang="en-US" sz="2400" b="1" dirty="0"/>
              <a:t>提摩太前書</a:t>
            </a:r>
            <a:r>
              <a:rPr lang="en-US" altLang="zh-TW" sz="2400" b="1" dirty="0">
                <a:solidFill>
                  <a:srgbClr val="FF0000"/>
                </a:solidFill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12</a:t>
            </a:r>
          </a:p>
          <a:p>
            <a:r>
              <a:rPr lang="en-US" altLang="zh-TW" sz="2400" b="1" dirty="0"/>
              <a:t>C17-</a:t>
            </a:r>
            <a:r>
              <a:rPr lang="zh-TW" altLang="en-US" sz="2400" b="1" dirty="0"/>
              <a:t>除他以外</a:t>
            </a:r>
            <a:r>
              <a:rPr lang="en-US" altLang="zh-TW" sz="2400" b="1" dirty="0"/>
              <a:t>------------------------------------</a:t>
            </a:r>
            <a:r>
              <a:rPr lang="zh-TW" altLang="en-US" sz="2400" b="1" dirty="0"/>
              <a:t>使徒行傳  </a:t>
            </a:r>
            <a:r>
              <a:rPr lang="en-US" altLang="zh-TW" sz="2400" b="1" dirty="0">
                <a:solidFill>
                  <a:srgbClr val="FF0000"/>
                </a:solidFill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12</a:t>
            </a:r>
          </a:p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A6CB37-5422-4378-B214-9FB055AC3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sz="2400" b="1" dirty="0"/>
              <a:t>C18-</a:t>
            </a:r>
            <a:r>
              <a:rPr lang="zh-TW" altLang="en-US" sz="2400" b="1" dirty="0"/>
              <a:t>神的道是活潑的</a:t>
            </a:r>
            <a:r>
              <a:rPr lang="en-US" altLang="zh-TW" sz="2400" b="1" dirty="0"/>
              <a:t>--------------------------</a:t>
            </a:r>
            <a:r>
              <a:rPr lang="zh-TW" altLang="en-US" sz="2400" b="1" dirty="0"/>
              <a:t>希伯來書  </a:t>
            </a:r>
            <a:r>
              <a:rPr lang="en-US" altLang="zh-TW" sz="2400" b="1" dirty="0">
                <a:solidFill>
                  <a:srgbClr val="FF0000"/>
                </a:solidFill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12</a:t>
            </a:r>
          </a:p>
          <a:p>
            <a:r>
              <a:rPr lang="en-US" altLang="zh-TW" sz="2400" b="1" dirty="0"/>
              <a:t>C20-</a:t>
            </a:r>
            <a:r>
              <a:rPr lang="zh-TW" altLang="en-US" sz="2400" b="1" dirty="0"/>
              <a:t>我知道怎樣處卑賤</a:t>
            </a:r>
            <a:r>
              <a:rPr lang="en-US" altLang="zh-TW" sz="2400" b="1" dirty="0"/>
              <a:t>-----------------------</a:t>
            </a:r>
            <a:r>
              <a:rPr lang="zh-TW" altLang="en-US" sz="2400" b="1" dirty="0"/>
              <a:t>腓立比書  </a:t>
            </a:r>
            <a:r>
              <a:rPr lang="en-US" altLang="zh-TW" sz="2400" b="1" dirty="0">
                <a:solidFill>
                  <a:srgbClr val="FF0000"/>
                </a:solidFill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12-13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9644866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圖庫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圖庫">
    <a:dk1>
      <a:sysClr val="windowText" lastClr="000000"/>
    </a:dk1>
    <a:lt1>
      <a:sysClr val="window" lastClr="FFFFFF"/>
    </a:lt1>
    <a:dk2>
      <a:srgbClr val="454545"/>
    </a:dk2>
    <a:lt2>
      <a:srgbClr val="EDEBE7"/>
    </a:lt2>
    <a:accent1>
      <a:srgbClr val="5FA534"/>
    </a:accent1>
    <a:accent2>
      <a:srgbClr val="DCAB34"/>
    </a:accent2>
    <a:accent3>
      <a:srgbClr val="D26D23"/>
    </a:accent3>
    <a:accent4>
      <a:srgbClr val="972323"/>
    </a:accent4>
    <a:accent5>
      <a:srgbClr val="236797"/>
    </a:accent5>
    <a:accent6>
      <a:srgbClr val="2FB6C6"/>
    </a:accent6>
    <a:hlink>
      <a:srgbClr val="8FC639"/>
    </a:hlink>
    <a:folHlink>
      <a:srgbClr val="E7C272"/>
    </a:folHlink>
  </a:clrScheme>
</a:themeOverride>
</file>

<file path=ppt/theme/themeOverride2.xml><?xml version="1.0" encoding="utf-8"?>
<a:themeOverride xmlns:a="http://schemas.openxmlformats.org/drawingml/2006/main">
  <a:clrScheme name="圖庫">
    <a:dk1>
      <a:sysClr val="windowText" lastClr="000000"/>
    </a:dk1>
    <a:lt1>
      <a:sysClr val="window" lastClr="FFFFFF"/>
    </a:lt1>
    <a:dk2>
      <a:srgbClr val="454545"/>
    </a:dk2>
    <a:lt2>
      <a:srgbClr val="EDEBE7"/>
    </a:lt2>
    <a:accent1>
      <a:srgbClr val="5FA534"/>
    </a:accent1>
    <a:accent2>
      <a:srgbClr val="DCAB34"/>
    </a:accent2>
    <a:accent3>
      <a:srgbClr val="D26D23"/>
    </a:accent3>
    <a:accent4>
      <a:srgbClr val="972323"/>
    </a:accent4>
    <a:accent5>
      <a:srgbClr val="236797"/>
    </a:accent5>
    <a:accent6>
      <a:srgbClr val="2FB6C6"/>
    </a:accent6>
    <a:hlink>
      <a:srgbClr val="8FC639"/>
    </a:hlink>
    <a:folHlink>
      <a:srgbClr val="E7C2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</TotalTime>
  <Words>1696</Words>
  <Application>Microsoft Office PowerPoint</Application>
  <PresentationFormat>寬螢幕</PresentationFormat>
  <Paragraphs>151</Paragraphs>
  <Slides>27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Arial</vt:lpstr>
      <vt:lpstr>Calibri</vt:lpstr>
      <vt:lpstr>Palatino Linotype</vt:lpstr>
      <vt:lpstr>圖庫</vt:lpstr>
      <vt:lpstr>過三關 得豐盛</vt:lpstr>
      <vt:lpstr> 十全十美的人生  約翰福音10:10 </vt:lpstr>
      <vt:lpstr>第一關       體質的改變</vt:lpstr>
      <vt:lpstr>第一關            體質的改變</vt:lpstr>
      <vt:lpstr>如何做？</vt:lpstr>
      <vt:lpstr>百句經文的要領</vt:lpstr>
      <vt:lpstr>帶人決志禱告三步驟的經文：1：12   -1：13   1：14</vt:lpstr>
      <vt:lpstr>上帝送給基督徒三樣寶貝： 聖經---提後3：16-17   聖子---約翰福音3：16-17   聖靈---林後---3：16-17</vt:lpstr>
      <vt:lpstr>四個一二集結金句 提前4：12  使徒行傳4：12  希伯來書4：12 腓力比書4：12-13</vt:lpstr>
      <vt:lpstr>如何做？</vt:lpstr>
      <vt:lpstr>如何做？</vt:lpstr>
      <vt:lpstr>過一關後</vt:lpstr>
      <vt:lpstr>第二關 主權交換</vt:lpstr>
      <vt:lpstr>第二關              主權交換</vt:lpstr>
      <vt:lpstr>如何做？</vt:lpstr>
      <vt:lpstr>如何做？</vt:lpstr>
      <vt:lpstr>如何做？</vt:lpstr>
      <vt:lpstr>過二關後→主權交換-跟隨主的真正門徒</vt:lpstr>
      <vt:lpstr>第三關 價值觀的改變</vt:lpstr>
      <vt:lpstr>第三關           價值觀的改變</vt:lpstr>
      <vt:lpstr>如何做？</vt:lpstr>
      <vt:lpstr>如何做？</vt:lpstr>
      <vt:lpstr>如何做？</vt:lpstr>
      <vt:lpstr>如何做？</vt:lpstr>
      <vt:lpstr>過三關後  於是， 魔鬼離了耶穌，有天使來伺候他。 </vt:lpstr>
      <vt:lpstr>豐盛的生命</vt:lpstr>
      <vt:lpstr>豐盛的生命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過三關 得豐盛</dc:title>
  <dc:creator>友仁 李</dc:creator>
  <cp:lastModifiedBy>D630</cp:lastModifiedBy>
  <cp:revision>17</cp:revision>
  <dcterms:created xsi:type="dcterms:W3CDTF">2022-02-17T14:55:42Z</dcterms:created>
  <dcterms:modified xsi:type="dcterms:W3CDTF">2022-03-18T04:06:38Z</dcterms:modified>
</cp:coreProperties>
</file>